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8" r:id="rId2"/>
    <p:sldId id="289" r:id="rId3"/>
    <p:sldId id="290" r:id="rId4"/>
    <p:sldId id="283" r:id="rId5"/>
    <p:sldId id="284" r:id="rId6"/>
    <p:sldId id="285" r:id="rId7"/>
    <p:sldId id="291" r:id="rId8"/>
    <p:sldId id="286" r:id="rId9"/>
    <p:sldId id="287" r:id="rId10"/>
    <p:sldId id="274" r:id="rId11"/>
    <p:sldId id="279" r:id="rId12"/>
    <p:sldId id="280" r:id="rId13"/>
    <p:sldId id="292" r:id="rId14"/>
    <p:sldId id="281" r:id="rId15"/>
    <p:sldId id="282" r:id="rId16"/>
    <p:sldId id="275" r:id="rId17"/>
    <p:sldId id="276" r:id="rId18"/>
    <p:sldId id="277" r:id="rId19"/>
    <p:sldId id="278" r:id="rId20"/>
    <p:sldId id="257" r:id="rId21"/>
    <p:sldId id="261" r:id="rId22"/>
    <p:sldId id="293" r:id="rId23"/>
    <p:sldId id="259" r:id="rId24"/>
    <p:sldId id="294" r:id="rId25"/>
    <p:sldId id="262" r:id="rId26"/>
    <p:sldId id="258" r:id="rId27"/>
    <p:sldId id="260" r:id="rId28"/>
    <p:sldId id="263" r:id="rId29"/>
    <p:sldId id="264" r:id="rId30"/>
    <p:sldId id="265" r:id="rId31"/>
    <p:sldId id="266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40" autoAdjust="0"/>
  </p:normalViewPr>
  <p:slideViewPr>
    <p:cSldViewPr snapToGrid="0" snapToObjects="1">
      <p:cViewPr varScale="1">
        <p:scale>
          <a:sx n="95" d="100"/>
          <a:sy n="95" d="100"/>
        </p:scale>
        <p:origin x="-4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4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6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9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0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4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0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1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0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8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8E978-968B-EB4D-BC01-7704D685BC7F}" type="datetimeFigureOut">
              <a:rPr lang="en-US" smtClean="0"/>
              <a:t>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21E31-9EAB-EA43-87BB-FD0748F05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83" y="1251618"/>
            <a:ext cx="6173537" cy="4282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85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555" b="15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3447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526" y="444165"/>
            <a:ext cx="4514701" cy="594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56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0"/>
            <a:ext cx="5823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47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68" y="274638"/>
            <a:ext cx="6520114" cy="5701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09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48" y="274637"/>
            <a:ext cx="7871994" cy="585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40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27480"/>
            <a:ext cx="8229600" cy="1143000"/>
          </a:xfrm>
        </p:spPr>
        <p:txBody>
          <a:bodyPr/>
          <a:lstStyle/>
          <a:p>
            <a:r>
              <a:rPr lang="en-US" dirty="0" smtClean="0"/>
              <a:t>What does MSDS stand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7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03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421" y="508334"/>
            <a:ext cx="6516772" cy="5079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384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46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61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19" y="598906"/>
            <a:ext cx="8745660" cy="552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03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0849"/>
            <a:ext cx="8229600" cy="1143000"/>
          </a:xfrm>
        </p:spPr>
        <p:txBody>
          <a:bodyPr/>
          <a:lstStyle/>
          <a:p>
            <a:r>
              <a:rPr lang="en-US" dirty="0" smtClean="0"/>
              <a:t>What is a fume?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44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42" y="621631"/>
            <a:ext cx="7603958" cy="530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15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473" y="555374"/>
            <a:ext cx="5219783" cy="52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41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3200"/>
            <a:ext cx="42672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44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78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62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79" y="535739"/>
            <a:ext cx="6069263" cy="60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42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825500"/>
            <a:ext cx="69342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46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08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you operate a fire extinguisher? Be as specific as possible.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391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1638300"/>
            <a:ext cx="6502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11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08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does the phrase “Accidental Release Measures”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065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825500"/>
            <a:ext cx="69342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48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06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62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558800"/>
            <a:ext cx="69469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96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88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77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36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1268"/>
            <a:ext cx="8229600" cy="29337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 smtClean="0">
                <a:latin typeface="Monotype Corsiva"/>
                <a:cs typeface="Monotype Corsiva"/>
              </a:rPr>
              <a:t>I LOVE YOU GUYS ALREADY!</a:t>
            </a:r>
            <a:endParaRPr lang="en-US" sz="7200" dirty="0">
              <a:latin typeface="Monotype Corsiva"/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771891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42</Words>
  <Application>Microsoft Macintosh PowerPoint</Application>
  <PresentationFormat>On-screen Show (4:3)</PresentationFormat>
  <Paragraphs>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MSDS stand for?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a fume?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you operate a fire extinguisher? Be as specific as possible.</vt:lpstr>
      <vt:lpstr>PowerPoint Presentation</vt:lpstr>
      <vt:lpstr>What does the phrase “Accidental Release Measures” mean?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LOVE YOU GUYS ALREADY!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Eggleston</dc:creator>
  <cp:lastModifiedBy>Rachel Eggleston</cp:lastModifiedBy>
  <cp:revision>6</cp:revision>
  <dcterms:created xsi:type="dcterms:W3CDTF">2013-09-12T00:47:09Z</dcterms:created>
  <dcterms:modified xsi:type="dcterms:W3CDTF">2013-09-12T11:27:28Z</dcterms:modified>
</cp:coreProperties>
</file>