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27"/>
  </p:handoutMasterIdLst>
  <p:sldIdLst>
    <p:sldId id="256" r:id="rId2"/>
    <p:sldId id="257" r:id="rId3"/>
    <p:sldId id="260" r:id="rId4"/>
    <p:sldId id="261" r:id="rId5"/>
    <p:sldId id="262" r:id="rId6"/>
    <p:sldId id="263" r:id="rId7"/>
    <p:sldId id="264" r:id="rId8"/>
    <p:sldId id="265" r:id="rId9"/>
    <p:sldId id="266" r:id="rId10"/>
    <p:sldId id="267" r:id="rId11"/>
    <p:sldId id="269" r:id="rId12"/>
    <p:sldId id="275" r:id="rId13"/>
    <p:sldId id="276" r:id="rId14"/>
    <p:sldId id="277" r:id="rId15"/>
    <p:sldId id="274" r:id="rId16"/>
    <p:sldId id="278" r:id="rId17"/>
    <p:sldId id="279" r:id="rId18"/>
    <p:sldId id="280" r:id="rId19"/>
    <p:sldId id="281" r:id="rId20"/>
    <p:sldId id="282" r:id="rId21"/>
    <p:sldId id="283" r:id="rId22"/>
    <p:sldId id="284" r:id="rId23"/>
    <p:sldId id="285" r:id="rId24"/>
    <p:sldId id="286" r:id="rId25"/>
    <p:sldId id="287"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2" d="100"/>
          <a:sy n="72" d="100"/>
        </p:scale>
        <p:origin x="-1680" y="-4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12EC7C-E9F1-884D-B892-FD1D8D0D060C}"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n-US"/>
        </a:p>
      </dgm:t>
    </dgm:pt>
    <dgm:pt modelId="{8E5C5E53-1DA7-8D42-B06D-6C0F5C6FC98D}">
      <dgm:prSet phldrT="[Text]">
        <dgm:style>
          <a:lnRef idx="1">
            <a:schemeClr val="accent4"/>
          </a:lnRef>
          <a:fillRef idx="2">
            <a:schemeClr val="accent4"/>
          </a:fillRef>
          <a:effectRef idx="1">
            <a:schemeClr val="accent4"/>
          </a:effectRef>
          <a:fontRef idx="minor">
            <a:schemeClr val="dk1"/>
          </a:fontRef>
        </dgm:style>
      </dgm:prSet>
      <dgm:spPr/>
      <dgm:t>
        <a:bodyPr/>
        <a:lstStyle/>
        <a:p>
          <a:r>
            <a:rPr lang="en-US" dirty="0" smtClean="0"/>
            <a:t>Is this the same substance or a new substance?</a:t>
          </a:r>
          <a:endParaRPr lang="en-US" dirty="0"/>
        </a:p>
      </dgm:t>
    </dgm:pt>
    <dgm:pt modelId="{94677AE6-B383-984E-8F35-B7511D43AD3D}" type="parTrans" cxnId="{9A01453B-9928-4146-A867-20EEEC7A005A}">
      <dgm:prSet/>
      <dgm:spPr/>
      <dgm:t>
        <a:bodyPr/>
        <a:lstStyle/>
        <a:p>
          <a:endParaRPr lang="en-US"/>
        </a:p>
      </dgm:t>
    </dgm:pt>
    <dgm:pt modelId="{4B365263-AF43-0043-8CB7-F4BB2F0BAE52}" type="sibTrans" cxnId="{9A01453B-9928-4146-A867-20EEEC7A005A}">
      <dgm:prSet/>
      <dgm:spPr/>
      <dgm:t>
        <a:bodyPr/>
        <a:lstStyle/>
        <a:p>
          <a:endParaRPr lang="en-US"/>
        </a:p>
      </dgm:t>
    </dgm:pt>
    <dgm:pt modelId="{FC418DA1-DF03-074A-AA27-D277AA00468A}" type="asst">
      <dgm:prSet phldrT="[Tex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Same Substance</a:t>
          </a:r>
          <a:endParaRPr lang="en-US" dirty="0"/>
        </a:p>
      </dgm:t>
    </dgm:pt>
    <dgm:pt modelId="{B9313FFD-6B25-EC4F-B8ED-FBEAFF889436}" type="parTrans" cxnId="{23035F16-03BF-FB49-A323-D121678DF326}">
      <dgm:prSet/>
      <dgm:spPr>
        <a:ln>
          <a:noFill/>
        </a:ln>
      </dgm:spPr>
      <dgm:t>
        <a:bodyPr/>
        <a:lstStyle/>
        <a:p>
          <a:endParaRPr lang="en-US"/>
        </a:p>
      </dgm:t>
    </dgm:pt>
    <dgm:pt modelId="{CD79287D-A4F7-7D44-A69B-B741C512824C}" type="sibTrans" cxnId="{23035F16-03BF-FB49-A323-D121678DF326}">
      <dgm:prSet/>
      <dgm:spPr/>
      <dgm:t>
        <a:bodyPr/>
        <a:lstStyle/>
        <a:p>
          <a:endParaRPr lang="en-US"/>
        </a:p>
      </dgm:t>
    </dgm:pt>
    <dgm:pt modelId="{D259052B-6AE8-D24F-947F-BE2BB3B6EFD5}" type="asst">
      <dgm:prSet phldrT="[Text]">
        <dgm:style>
          <a:lnRef idx="1">
            <a:schemeClr val="accent2"/>
          </a:lnRef>
          <a:fillRef idx="2">
            <a:schemeClr val="accent2"/>
          </a:fillRef>
          <a:effectRef idx="1">
            <a:schemeClr val="accent2"/>
          </a:effectRef>
          <a:fontRef idx="minor">
            <a:schemeClr val="dk1"/>
          </a:fontRef>
        </dgm:style>
      </dgm:prSet>
      <dgm:spPr/>
      <dgm:t>
        <a:bodyPr/>
        <a:lstStyle/>
        <a:p>
          <a:r>
            <a:rPr lang="en-US" dirty="0" smtClean="0"/>
            <a:t>New Substance</a:t>
          </a:r>
          <a:endParaRPr lang="en-US" dirty="0"/>
        </a:p>
      </dgm:t>
    </dgm:pt>
    <dgm:pt modelId="{1CB8C94A-F2F2-164B-880E-97770CF4EDA9}" type="parTrans" cxnId="{1883E844-3DA4-A449-A835-0DB7104C6F8F}">
      <dgm:prSet/>
      <dgm:spPr>
        <a:ln>
          <a:solidFill>
            <a:srgbClr val="FFFFFF"/>
          </a:solidFill>
        </a:ln>
      </dgm:spPr>
      <dgm:t>
        <a:bodyPr/>
        <a:lstStyle/>
        <a:p>
          <a:endParaRPr lang="en-US"/>
        </a:p>
      </dgm:t>
    </dgm:pt>
    <dgm:pt modelId="{8ACF72A9-287E-F64D-9046-6695AD6C294D}" type="sibTrans" cxnId="{1883E844-3DA4-A449-A835-0DB7104C6F8F}">
      <dgm:prSet/>
      <dgm:spPr/>
      <dgm:t>
        <a:bodyPr/>
        <a:lstStyle/>
        <a:p>
          <a:endParaRPr lang="en-US"/>
        </a:p>
      </dgm:t>
    </dgm:pt>
    <dgm:pt modelId="{99ACF360-80C5-CC4A-B0F9-4D1B2E887438}" type="asst">
      <dgm:prSet phldrT="[Text]">
        <dgm:style>
          <a:lnRef idx="1">
            <a:schemeClr val="accent3"/>
          </a:lnRef>
          <a:fillRef idx="2">
            <a:schemeClr val="accent3"/>
          </a:fillRef>
          <a:effectRef idx="1">
            <a:schemeClr val="accent3"/>
          </a:effectRef>
          <a:fontRef idx="minor">
            <a:schemeClr val="dk1"/>
          </a:fontRef>
        </dgm:style>
      </dgm:prSet>
      <dgm:spPr/>
      <dgm:t>
        <a:bodyPr/>
        <a:lstStyle/>
        <a:p>
          <a:r>
            <a:rPr lang="en-US" dirty="0" smtClean="0"/>
            <a:t>Chemical Property</a:t>
          </a:r>
          <a:endParaRPr lang="en-US" dirty="0"/>
        </a:p>
      </dgm:t>
    </dgm:pt>
    <dgm:pt modelId="{C8B75F9E-C871-3645-889A-934B1886A0AB}" type="parTrans" cxnId="{9FDC5CA5-90E8-294E-8089-4146E6810444}">
      <dgm:prSet/>
      <dgm:spPr>
        <a:ln>
          <a:solidFill>
            <a:srgbClr val="FFFFFF"/>
          </a:solidFill>
        </a:ln>
      </dgm:spPr>
      <dgm:t>
        <a:bodyPr/>
        <a:lstStyle/>
        <a:p>
          <a:endParaRPr lang="en-US"/>
        </a:p>
      </dgm:t>
    </dgm:pt>
    <dgm:pt modelId="{DD7F3AEC-722B-D745-8A94-CD0FD146CC7E}" type="sibTrans" cxnId="{9FDC5CA5-90E8-294E-8089-4146E6810444}">
      <dgm:prSet/>
      <dgm:spPr/>
      <dgm:t>
        <a:bodyPr/>
        <a:lstStyle/>
        <a:p>
          <a:endParaRPr lang="en-US"/>
        </a:p>
      </dgm:t>
    </dgm:pt>
    <dgm:pt modelId="{80C1D79A-FAED-F446-936D-79FFE9D74D92}" type="asst">
      <dgm:prSet phldrT="[Text]">
        <dgm:style>
          <a:lnRef idx="1">
            <a:schemeClr val="accent3"/>
          </a:lnRef>
          <a:fillRef idx="2">
            <a:schemeClr val="accent3"/>
          </a:fillRef>
          <a:effectRef idx="1">
            <a:schemeClr val="accent3"/>
          </a:effectRef>
          <a:fontRef idx="minor">
            <a:schemeClr val="dk1"/>
          </a:fontRef>
        </dgm:style>
      </dgm:prSet>
      <dgm:spPr/>
      <dgm:t>
        <a:bodyPr/>
        <a:lstStyle/>
        <a:p>
          <a:r>
            <a:rPr lang="en-US" dirty="0" smtClean="0"/>
            <a:t>Physical Property</a:t>
          </a:r>
          <a:endParaRPr lang="en-US" dirty="0"/>
        </a:p>
      </dgm:t>
    </dgm:pt>
    <dgm:pt modelId="{7D1D4C0F-B729-0948-9079-988DB3D6022A}" type="parTrans" cxnId="{FC5A3AFB-0000-7A4E-B3E5-08FBE5250EDD}">
      <dgm:prSet/>
      <dgm:spPr>
        <a:ln>
          <a:solidFill>
            <a:srgbClr val="FFFFFF"/>
          </a:solidFill>
        </a:ln>
      </dgm:spPr>
      <dgm:t>
        <a:bodyPr/>
        <a:lstStyle/>
        <a:p>
          <a:endParaRPr lang="en-US"/>
        </a:p>
      </dgm:t>
    </dgm:pt>
    <dgm:pt modelId="{375C6B64-A563-8F47-A0FC-FDB844F45828}" type="sibTrans" cxnId="{FC5A3AFB-0000-7A4E-B3E5-08FBE5250EDD}">
      <dgm:prSet/>
      <dgm:spPr/>
      <dgm:t>
        <a:bodyPr/>
        <a:lstStyle/>
        <a:p>
          <a:endParaRPr lang="en-US"/>
        </a:p>
      </dgm:t>
    </dgm:pt>
    <dgm:pt modelId="{6370F1EB-DCEA-9647-83BC-1B75C23C765B}" type="pres">
      <dgm:prSet presAssocID="{E412EC7C-E9F1-884D-B892-FD1D8D0D060C}" presName="hierChild1" presStyleCnt="0">
        <dgm:presLayoutVars>
          <dgm:orgChart val="1"/>
          <dgm:chPref val="1"/>
          <dgm:dir/>
          <dgm:animOne val="branch"/>
          <dgm:animLvl val="lvl"/>
          <dgm:resizeHandles/>
        </dgm:presLayoutVars>
      </dgm:prSet>
      <dgm:spPr/>
      <dgm:t>
        <a:bodyPr/>
        <a:lstStyle/>
        <a:p>
          <a:endParaRPr lang="en-US"/>
        </a:p>
      </dgm:t>
    </dgm:pt>
    <dgm:pt modelId="{64EA7077-9B3F-C641-A297-82085E460BFD}" type="pres">
      <dgm:prSet presAssocID="{8E5C5E53-1DA7-8D42-B06D-6C0F5C6FC98D}" presName="hierRoot1" presStyleCnt="0">
        <dgm:presLayoutVars>
          <dgm:hierBranch val="init"/>
        </dgm:presLayoutVars>
      </dgm:prSet>
      <dgm:spPr/>
    </dgm:pt>
    <dgm:pt modelId="{905FD21A-50F4-9F40-A609-B94A32BEA68C}" type="pres">
      <dgm:prSet presAssocID="{8E5C5E53-1DA7-8D42-B06D-6C0F5C6FC98D}" presName="rootComposite1" presStyleCnt="0"/>
      <dgm:spPr/>
    </dgm:pt>
    <dgm:pt modelId="{4ED51EA2-5CC9-834C-9D40-ADB22C8BB66B}" type="pres">
      <dgm:prSet presAssocID="{8E5C5E53-1DA7-8D42-B06D-6C0F5C6FC98D}" presName="rootText1" presStyleLbl="node0" presStyleIdx="0" presStyleCnt="1" custScaleX="183295">
        <dgm:presLayoutVars>
          <dgm:chPref val="3"/>
        </dgm:presLayoutVars>
      </dgm:prSet>
      <dgm:spPr/>
      <dgm:t>
        <a:bodyPr/>
        <a:lstStyle/>
        <a:p>
          <a:endParaRPr lang="en-US"/>
        </a:p>
      </dgm:t>
    </dgm:pt>
    <dgm:pt modelId="{B96D62E2-6DEC-9842-9C37-755663495421}" type="pres">
      <dgm:prSet presAssocID="{8E5C5E53-1DA7-8D42-B06D-6C0F5C6FC98D}" presName="rootConnector1" presStyleLbl="node1" presStyleIdx="0" presStyleCnt="0"/>
      <dgm:spPr/>
      <dgm:t>
        <a:bodyPr/>
        <a:lstStyle/>
        <a:p>
          <a:endParaRPr lang="en-US"/>
        </a:p>
      </dgm:t>
    </dgm:pt>
    <dgm:pt modelId="{468094EE-AA8D-E244-AEB1-089966E5EC9E}" type="pres">
      <dgm:prSet presAssocID="{8E5C5E53-1DA7-8D42-B06D-6C0F5C6FC98D}" presName="hierChild2" presStyleCnt="0"/>
      <dgm:spPr/>
    </dgm:pt>
    <dgm:pt modelId="{5E399BF5-8106-8F43-8EBB-2D340E83769B}" type="pres">
      <dgm:prSet presAssocID="{8E5C5E53-1DA7-8D42-B06D-6C0F5C6FC98D}" presName="hierChild3" presStyleCnt="0"/>
      <dgm:spPr/>
    </dgm:pt>
    <dgm:pt modelId="{59618B47-D934-FE46-932E-B0825473DB23}" type="pres">
      <dgm:prSet presAssocID="{B9313FFD-6B25-EC4F-B8ED-FBEAFF889436}" presName="Name111" presStyleLbl="parChTrans1D2" presStyleIdx="0" presStyleCnt="2"/>
      <dgm:spPr/>
      <dgm:t>
        <a:bodyPr/>
        <a:lstStyle/>
        <a:p>
          <a:endParaRPr lang="en-US"/>
        </a:p>
      </dgm:t>
    </dgm:pt>
    <dgm:pt modelId="{8C1BB5F6-437B-3748-A314-57777AECEBBD}" type="pres">
      <dgm:prSet presAssocID="{FC418DA1-DF03-074A-AA27-D277AA00468A}" presName="hierRoot3" presStyleCnt="0">
        <dgm:presLayoutVars>
          <dgm:hierBranch val="init"/>
        </dgm:presLayoutVars>
      </dgm:prSet>
      <dgm:spPr/>
    </dgm:pt>
    <dgm:pt modelId="{AC7F4805-CDFE-1245-BF4C-7C8333BD301E}" type="pres">
      <dgm:prSet presAssocID="{FC418DA1-DF03-074A-AA27-D277AA00468A}" presName="rootComposite3" presStyleCnt="0"/>
      <dgm:spPr/>
    </dgm:pt>
    <dgm:pt modelId="{243C7628-C3D7-6748-A7A9-EB39A338F34D}" type="pres">
      <dgm:prSet presAssocID="{FC418DA1-DF03-074A-AA27-D277AA00468A}" presName="rootText3" presStyleLbl="asst1" presStyleIdx="0" presStyleCnt="4" custLinFactNeighborX="-14975" custLinFactNeighborY="1198">
        <dgm:presLayoutVars>
          <dgm:chPref val="3"/>
        </dgm:presLayoutVars>
      </dgm:prSet>
      <dgm:spPr/>
      <dgm:t>
        <a:bodyPr/>
        <a:lstStyle/>
        <a:p>
          <a:endParaRPr lang="en-US"/>
        </a:p>
      </dgm:t>
    </dgm:pt>
    <dgm:pt modelId="{D9CDFA3A-B18E-BB49-8E19-75AB6F98F149}" type="pres">
      <dgm:prSet presAssocID="{FC418DA1-DF03-074A-AA27-D277AA00468A}" presName="rootConnector3" presStyleLbl="asst1" presStyleIdx="0" presStyleCnt="4"/>
      <dgm:spPr/>
      <dgm:t>
        <a:bodyPr/>
        <a:lstStyle/>
        <a:p>
          <a:endParaRPr lang="en-US"/>
        </a:p>
      </dgm:t>
    </dgm:pt>
    <dgm:pt modelId="{9CF28B89-B7B9-734A-82BE-DED7AC942660}" type="pres">
      <dgm:prSet presAssocID="{FC418DA1-DF03-074A-AA27-D277AA00468A}" presName="hierChild6" presStyleCnt="0"/>
      <dgm:spPr/>
    </dgm:pt>
    <dgm:pt modelId="{8C6BCBCE-82B4-6E45-81D8-206E8C2F7F82}" type="pres">
      <dgm:prSet presAssocID="{FC418DA1-DF03-074A-AA27-D277AA00468A}" presName="hierChild7" presStyleCnt="0"/>
      <dgm:spPr/>
    </dgm:pt>
    <dgm:pt modelId="{880C1743-CCE5-444A-9055-708CA76C20F8}" type="pres">
      <dgm:prSet presAssocID="{7D1D4C0F-B729-0948-9079-988DB3D6022A}" presName="Name111" presStyleLbl="parChTrans1D3" presStyleIdx="0" presStyleCnt="2"/>
      <dgm:spPr/>
      <dgm:t>
        <a:bodyPr/>
        <a:lstStyle/>
        <a:p>
          <a:endParaRPr lang="en-US"/>
        </a:p>
      </dgm:t>
    </dgm:pt>
    <dgm:pt modelId="{5631D165-5925-E942-9A9E-512B9BCACAF1}" type="pres">
      <dgm:prSet presAssocID="{80C1D79A-FAED-F446-936D-79FFE9D74D92}" presName="hierRoot3" presStyleCnt="0">
        <dgm:presLayoutVars>
          <dgm:hierBranch val="init"/>
        </dgm:presLayoutVars>
      </dgm:prSet>
      <dgm:spPr/>
    </dgm:pt>
    <dgm:pt modelId="{6BA0BB01-EC57-2448-8ADC-7750119722C1}" type="pres">
      <dgm:prSet presAssocID="{80C1D79A-FAED-F446-936D-79FFE9D74D92}" presName="rootComposite3" presStyleCnt="0"/>
      <dgm:spPr/>
    </dgm:pt>
    <dgm:pt modelId="{8C34FB9D-02B8-514C-BBDA-8DCB1193BF8D}" type="pres">
      <dgm:prSet presAssocID="{80C1D79A-FAED-F446-936D-79FFE9D74D92}" presName="rootText3" presStyleLbl="asst1" presStyleIdx="1" presStyleCnt="4" custLinFactNeighborX="-3669" custLinFactNeighborY="123">
        <dgm:presLayoutVars>
          <dgm:chPref val="3"/>
        </dgm:presLayoutVars>
      </dgm:prSet>
      <dgm:spPr/>
      <dgm:t>
        <a:bodyPr/>
        <a:lstStyle/>
        <a:p>
          <a:endParaRPr lang="en-US"/>
        </a:p>
      </dgm:t>
    </dgm:pt>
    <dgm:pt modelId="{604B33CC-3CE7-104A-B343-893F7B9634A1}" type="pres">
      <dgm:prSet presAssocID="{80C1D79A-FAED-F446-936D-79FFE9D74D92}" presName="rootConnector3" presStyleLbl="asst1" presStyleIdx="1" presStyleCnt="4"/>
      <dgm:spPr/>
      <dgm:t>
        <a:bodyPr/>
        <a:lstStyle/>
        <a:p>
          <a:endParaRPr lang="en-US"/>
        </a:p>
      </dgm:t>
    </dgm:pt>
    <dgm:pt modelId="{C330DBA3-113A-0245-9488-5F71DB2D730E}" type="pres">
      <dgm:prSet presAssocID="{80C1D79A-FAED-F446-936D-79FFE9D74D92}" presName="hierChild6" presStyleCnt="0"/>
      <dgm:spPr/>
    </dgm:pt>
    <dgm:pt modelId="{6C1FE6D0-C773-934F-832F-A57380FDA54C}" type="pres">
      <dgm:prSet presAssocID="{80C1D79A-FAED-F446-936D-79FFE9D74D92}" presName="hierChild7" presStyleCnt="0"/>
      <dgm:spPr/>
    </dgm:pt>
    <dgm:pt modelId="{21AD3E25-8133-DD4D-93B7-6A8CB7BC6E53}" type="pres">
      <dgm:prSet presAssocID="{1CB8C94A-F2F2-164B-880E-97770CF4EDA9}" presName="Name111" presStyleLbl="parChTrans1D2" presStyleIdx="1" presStyleCnt="2"/>
      <dgm:spPr/>
      <dgm:t>
        <a:bodyPr/>
        <a:lstStyle/>
        <a:p>
          <a:endParaRPr lang="en-US"/>
        </a:p>
      </dgm:t>
    </dgm:pt>
    <dgm:pt modelId="{B0F99B6E-829E-A847-BE9F-B49A3B2F96BC}" type="pres">
      <dgm:prSet presAssocID="{D259052B-6AE8-D24F-947F-BE2BB3B6EFD5}" presName="hierRoot3" presStyleCnt="0">
        <dgm:presLayoutVars>
          <dgm:hierBranch val="init"/>
        </dgm:presLayoutVars>
      </dgm:prSet>
      <dgm:spPr/>
    </dgm:pt>
    <dgm:pt modelId="{3730FF6D-05C6-8F4E-8557-F04CD8B2E091}" type="pres">
      <dgm:prSet presAssocID="{D259052B-6AE8-D24F-947F-BE2BB3B6EFD5}" presName="rootComposite3" presStyleCnt="0"/>
      <dgm:spPr/>
    </dgm:pt>
    <dgm:pt modelId="{FDCB7495-0A32-694A-9A67-1D22B880FA38}" type="pres">
      <dgm:prSet presAssocID="{D259052B-6AE8-D24F-947F-BE2BB3B6EFD5}" presName="rootText3" presStyleLbl="asst1" presStyleIdx="2" presStyleCnt="4" custLinFactNeighborX="-41331">
        <dgm:presLayoutVars>
          <dgm:chPref val="3"/>
        </dgm:presLayoutVars>
      </dgm:prSet>
      <dgm:spPr/>
      <dgm:t>
        <a:bodyPr/>
        <a:lstStyle/>
        <a:p>
          <a:endParaRPr lang="en-US"/>
        </a:p>
      </dgm:t>
    </dgm:pt>
    <dgm:pt modelId="{7E44174B-1B2A-0847-96E9-D447CF91D714}" type="pres">
      <dgm:prSet presAssocID="{D259052B-6AE8-D24F-947F-BE2BB3B6EFD5}" presName="rootConnector3" presStyleLbl="asst1" presStyleIdx="2" presStyleCnt="4"/>
      <dgm:spPr/>
      <dgm:t>
        <a:bodyPr/>
        <a:lstStyle/>
        <a:p>
          <a:endParaRPr lang="en-US"/>
        </a:p>
      </dgm:t>
    </dgm:pt>
    <dgm:pt modelId="{086B19CA-16AA-BC4C-B055-4CE2D01625E5}" type="pres">
      <dgm:prSet presAssocID="{D259052B-6AE8-D24F-947F-BE2BB3B6EFD5}" presName="hierChild6" presStyleCnt="0"/>
      <dgm:spPr/>
    </dgm:pt>
    <dgm:pt modelId="{E92D4346-5477-BB47-B910-2811FF1C1DC2}" type="pres">
      <dgm:prSet presAssocID="{D259052B-6AE8-D24F-947F-BE2BB3B6EFD5}" presName="hierChild7" presStyleCnt="0"/>
      <dgm:spPr/>
    </dgm:pt>
    <dgm:pt modelId="{15B881E0-F315-374A-A782-5D20357CB17C}" type="pres">
      <dgm:prSet presAssocID="{C8B75F9E-C871-3645-889A-934B1886A0AB}" presName="Name111" presStyleLbl="parChTrans1D3" presStyleIdx="1" presStyleCnt="2"/>
      <dgm:spPr/>
      <dgm:t>
        <a:bodyPr/>
        <a:lstStyle/>
        <a:p>
          <a:endParaRPr lang="en-US"/>
        </a:p>
      </dgm:t>
    </dgm:pt>
    <dgm:pt modelId="{2CE95B9C-92DB-4948-8A3E-227E37EF99F8}" type="pres">
      <dgm:prSet presAssocID="{99ACF360-80C5-CC4A-B0F9-4D1B2E887438}" presName="hierRoot3" presStyleCnt="0">
        <dgm:presLayoutVars>
          <dgm:hierBranch val="init"/>
        </dgm:presLayoutVars>
      </dgm:prSet>
      <dgm:spPr/>
    </dgm:pt>
    <dgm:pt modelId="{F39A560C-8B89-8B4C-98BD-C32C7DC20811}" type="pres">
      <dgm:prSet presAssocID="{99ACF360-80C5-CC4A-B0F9-4D1B2E887438}" presName="rootComposite3" presStyleCnt="0"/>
      <dgm:spPr/>
    </dgm:pt>
    <dgm:pt modelId="{56475B43-E152-7948-91E9-32E49FE5B11C}" type="pres">
      <dgm:prSet presAssocID="{99ACF360-80C5-CC4A-B0F9-4D1B2E887438}" presName="rootText3" presStyleLbl="asst1" presStyleIdx="3" presStyleCnt="4" custLinFactNeighborX="64170" custLinFactNeighborY="123">
        <dgm:presLayoutVars>
          <dgm:chPref val="3"/>
        </dgm:presLayoutVars>
      </dgm:prSet>
      <dgm:spPr/>
      <dgm:t>
        <a:bodyPr/>
        <a:lstStyle/>
        <a:p>
          <a:endParaRPr lang="en-US"/>
        </a:p>
      </dgm:t>
    </dgm:pt>
    <dgm:pt modelId="{74E57876-82A4-F047-AE1E-51118927BA91}" type="pres">
      <dgm:prSet presAssocID="{99ACF360-80C5-CC4A-B0F9-4D1B2E887438}" presName="rootConnector3" presStyleLbl="asst1" presStyleIdx="3" presStyleCnt="4"/>
      <dgm:spPr/>
      <dgm:t>
        <a:bodyPr/>
        <a:lstStyle/>
        <a:p>
          <a:endParaRPr lang="en-US"/>
        </a:p>
      </dgm:t>
    </dgm:pt>
    <dgm:pt modelId="{B166DE61-400B-3B4A-ABF3-EEFF63C376D3}" type="pres">
      <dgm:prSet presAssocID="{99ACF360-80C5-CC4A-B0F9-4D1B2E887438}" presName="hierChild6" presStyleCnt="0"/>
      <dgm:spPr/>
    </dgm:pt>
    <dgm:pt modelId="{68AA7C5F-3C9D-3546-A744-AC1C36057839}" type="pres">
      <dgm:prSet presAssocID="{99ACF360-80C5-CC4A-B0F9-4D1B2E887438}" presName="hierChild7" presStyleCnt="0"/>
      <dgm:spPr/>
    </dgm:pt>
  </dgm:ptLst>
  <dgm:cxnLst>
    <dgm:cxn modelId="{CCD7F4F8-E3EB-DD49-829F-2DA54B060BE5}" type="presOf" srcId="{C8B75F9E-C871-3645-889A-934B1886A0AB}" destId="{15B881E0-F315-374A-A782-5D20357CB17C}" srcOrd="0" destOrd="0" presId="urn:microsoft.com/office/officeart/2005/8/layout/orgChart1"/>
    <dgm:cxn modelId="{542B6C9F-7FE7-D345-976E-A216AA0697E3}" type="presOf" srcId="{7D1D4C0F-B729-0948-9079-988DB3D6022A}" destId="{880C1743-CCE5-444A-9055-708CA76C20F8}" srcOrd="0" destOrd="0" presId="urn:microsoft.com/office/officeart/2005/8/layout/orgChart1"/>
    <dgm:cxn modelId="{A28B7CCA-404A-3346-9DC3-B86530A7A7FB}" type="presOf" srcId="{FC418DA1-DF03-074A-AA27-D277AA00468A}" destId="{243C7628-C3D7-6748-A7A9-EB39A338F34D}" srcOrd="0" destOrd="0" presId="urn:microsoft.com/office/officeart/2005/8/layout/orgChart1"/>
    <dgm:cxn modelId="{9FDC5CA5-90E8-294E-8089-4146E6810444}" srcId="{D259052B-6AE8-D24F-947F-BE2BB3B6EFD5}" destId="{99ACF360-80C5-CC4A-B0F9-4D1B2E887438}" srcOrd="0" destOrd="0" parTransId="{C8B75F9E-C871-3645-889A-934B1886A0AB}" sibTransId="{DD7F3AEC-722B-D745-8A94-CD0FD146CC7E}"/>
    <dgm:cxn modelId="{66829C8A-C314-8D4E-BDEC-980B40C549F1}" type="presOf" srcId="{E412EC7C-E9F1-884D-B892-FD1D8D0D060C}" destId="{6370F1EB-DCEA-9647-83BC-1B75C23C765B}" srcOrd="0" destOrd="0" presId="urn:microsoft.com/office/officeart/2005/8/layout/orgChart1"/>
    <dgm:cxn modelId="{56CBB60D-6D1E-AD46-9A09-7A38261C5E45}" type="presOf" srcId="{8E5C5E53-1DA7-8D42-B06D-6C0F5C6FC98D}" destId="{4ED51EA2-5CC9-834C-9D40-ADB22C8BB66B}" srcOrd="0" destOrd="0" presId="urn:microsoft.com/office/officeart/2005/8/layout/orgChart1"/>
    <dgm:cxn modelId="{FC5A3AFB-0000-7A4E-B3E5-08FBE5250EDD}" srcId="{FC418DA1-DF03-074A-AA27-D277AA00468A}" destId="{80C1D79A-FAED-F446-936D-79FFE9D74D92}" srcOrd="0" destOrd="0" parTransId="{7D1D4C0F-B729-0948-9079-988DB3D6022A}" sibTransId="{375C6B64-A563-8F47-A0FC-FDB844F45828}"/>
    <dgm:cxn modelId="{9A01453B-9928-4146-A867-20EEEC7A005A}" srcId="{E412EC7C-E9F1-884D-B892-FD1D8D0D060C}" destId="{8E5C5E53-1DA7-8D42-B06D-6C0F5C6FC98D}" srcOrd="0" destOrd="0" parTransId="{94677AE6-B383-984E-8F35-B7511D43AD3D}" sibTransId="{4B365263-AF43-0043-8CB7-F4BB2F0BAE52}"/>
    <dgm:cxn modelId="{23035F16-03BF-FB49-A323-D121678DF326}" srcId="{8E5C5E53-1DA7-8D42-B06D-6C0F5C6FC98D}" destId="{FC418DA1-DF03-074A-AA27-D277AA00468A}" srcOrd="0" destOrd="0" parTransId="{B9313FFD-6B25-EC4F-B8ED-FBEAFF889436}" sibTransId="{CD79287D-A4F7-7D44-A69B-B741C512824C}"/>
    <dgm:cxn modelId="{1C58797A-CF3B-B247-9DA4-9472B0E3331D}" type="presOf" srcId="{1CB8C94A-F2F2-164B-880E-97770CF4EDA9}" destId="{21AD3E25-8133-DD4D-93B7-6A8CB7BC6E53}" srcOrd="0" destOrd="0" presId="urn:microsoft.com/office/officeart/2005/8/layout/orgChart1"/>
    <dgm:cxn modelId="{1883E844-3DA4-A449-A835-0DB7104C6F8F}" srcId="{8E5C5E53-1DA7-8D42-B06D-6C0F5C6FC98D}" destId="{D259052B-6AE8-D24F-947F-BE2BB3B6EFD5}" srcOrd="1" destOrd="0" parTransId="{1CB8C94A-F2F2-164B-880E-97770CF4EDA9}" sibTransId="{8ACF72A9-287E-F64D-9046-6695AD6C294D}"/>
    <dgm:cxn modelId="{8CD90F4D-A5C8-0146-9227-EC41DC595ECA}" type="presOf" srcId="{D259052B-6AE8-D24F-947F-BE2BB3B6EFD5}" destId="{7E44174B-1B2A-0847-96E9-D447CF91D714}" srcOrd="1" destOrd="0" presId="urn:microsoft.com/office/officeart/2005/8/layout/orgChart1"/>
    <dgm:cxn modelId="{3F71830B-2CB5-D141-8FD9-E04F1E692F61}" type="presOf" srcId="{99ACF360-80C5-CC4A-B0F9-4D1B2E887438}" destId="{56475B43-E152-7948-91E9-32E49FE5B11C}" srcOrd="0" destOrd="0" presId="urn:microsoft.com/office/officeart/2005/8/layout/orgChart1"/>
    <dgm:cxn modelId="{AADFE4F6-2C37-2F47-A367-F8E28DC7E791}" type="presOf" srcId="{D259052B-6AE8-D24F-947F-BE2BB3B6EFD5}" destId="{FDCB7495-0A32-694A-9A67-1D22B880FA38}" srcOrd="0" destOrd="0" presId="urn:microsoft.com/office/officeart/2005/8/layout/orgChart1"/>
    <dgm:cxn modelId="{CA82F851-1802-6245-A6EC-5E87C279D9FB}" type="presOf" srcId="{99ACF360-80C5-CC4A-B0F9-4D1B2E887438}" destId="{74E57876-82A4-F047-AE1E-51118927BA91}" srcOrd="1" destOrd="0" presId="urn:microsoft.com/office/officeart/2005/8/layout/orgChart1"/>
    <dgm:cxn modelId="{65693F80-8AA7-1644-B947-24833934B517}" type="presOf" srcId="{B9313FFD-6B25-EC4F-B8ED-FBEAFF889436}" destId="{59618B47-D934-FE46-932E-B0825473DB23}" srcOrd="0" destOrd="0" presId="urn:microsoft.com/office/officeart/2005/8/layout/orgChart1"/>
    <dgm:cxn modelId="{46501E0D-7E92-844C-A61A-E05A31C0518A}" type="presOf" srcId="{8E5C5E53-1DA7-8D42-B06D-6C0F5C6FC98D}" destId="{B96D62E2-6DEC-9842-9C37-755663495421}" srcOrd="1" destOrd="0" presId="urn:microsoft.com/office/officeart/2005/8/layout/orgChart1"/>
    <dgm:cxn modelId="{13D81071-A72B-B240-81C9-345090CFDEF2}" type="presOf" srcId="{FC418DA1-DF03-074A-AA27-D277AA00468A}" destId="{D9CDFA3A-B18E-BB49-8E19-75AB6F98F149}" srcOrd="1" destOrd="0" presId="urn:microsoft.com/office/officeart/2005/8/layout/orgChart1"/>
    <dgm:cxn modelId="{5BB1F5C5-527D-154C-A236-347B31D8174E}" type="presOf" srcId="{80C1D79A-FAED-F446-936D-79FFE9D74D92}" destId="{604B33CC-3CE7-104A-B343-893F7B9634A1}" srcOrd="1" destOrd="0" presId="urn:microsoft.com/office/officeart/2005/8/layout/orgChart1"/>
    <dgm:cxn modelId="{9F3034B7-EEF9-7840-8410-30B9DE694FA7}" type="presOf" srcId="{80C1D79A-FAED-F446-936D-79FFE9D74D92}" destId="{8C34FB9D-02B8-514C-BBDA-8DCB1193BF8D}" srcOrd="0" destOrd="0" presId="urn:microsoft.com/office/officeart/2005/8/layout/orgChart1"/>
    <dgm:cxn modelId="{0FE77DE3-0A7E-3D45-9728-6F2FF9B5639B}" type="presParOf" srcId="{6370F1EB-DCEA-9647-83BC-1B75C23C765B}" destId="{64EA7077-9B3F-C641-A297-82085E460BFD}" srcOrd="0" destOrd="0" presId="urn:microsoft.com/office/officeart/2005/8/layout/orgChart1"/>
    <dgm:cxn modelId="{1384E712-C5B7-B645-A648-CDEB4266E8AD}" type="presParOf" srcId="{64EA7077-9B3F-C641-A297-82085E460BFD}" destId="{905FD21A-50F4-9F40-A609-B94A32BEA68C}" srcOrd="0" destOrd="0" presId="urn:microsoft.com/office/officeart/2005/8/layout/orgChart1"/>
    <dgm:cxn modelId="{F39250CE-443A-A641-B1CF-EB8BF48E862E}" type="presParOf" srcId="{905FD21A-50F4-9F40-A609-B94A32BEA68C}" destId="{4ED51EA2-5CC9-834C-9D40-ADB22C8BB66B}" srcOrd="0" destOrd="0" presId="urn:microsoft.com/office/officeart/2005/8/layout/orgChart1"/>
    <dgm:cxn modelId="{A1D72F67-A88B-3B4A-984D-B31554CA062D}" type="presParOf" srcId="{905FD21A-50F4-9F40-A609-B94A32BEA68C}" destId="{B96D62E2-6DEC-9842-9C37-755663495421}" srcOrd="1" destOrd="0" presId="urn:microsoft.com/office/officeart/2005/8/layout/orgChart1"/>
    <dgm:cxn modelId="{531B4CE2-1D56-E444-9FE6-46AF85A3112D}" type="presParOf" srcId="{64EA7077-9B3F-C641-A297-82085E460BFD}" destId="{468094EE-AA8D-E244-AEB1-089966E5EC9E}" srcOrd="1" destOrd="0" presId="urn:microsoft.com/office/officeart/2005/8/layout/orgChart1"/>
    <dgm:cxn modelId="{64756978-967C-AB46-82D0-6773532BBE68}" type="presParOf" srcId="{64EA7077-9B3F-C641-A297-82085E460BFD}" destId="{5E399BF5-8106-8F43-8EBB-2D340E83769B}" srcOrd="2" destOrd="0" presId="urn:microsoft.com/office/officeart/2005/8/layout/orgChart1"/>
    <dgm:cxn modelId="{FA4FA4C4-ECA4-3B45-A768-597E7C06E8F6}" type="presParOf" srcId="{5E399BF5-8106-8F43-8EBB-2D340E83769B}" destId="{59618B47-D934-FE46-932E-B0825473DB23}" srcOrd="0" destOrd="0" presId="urn:microsoft.com/office/officeart/2005/8/layout/orgChart1"/>
    <dgm:cxn modelId="{7C6ECB34-B378-984B-9331-D59656DF4BF8}" type="presParOf" srcId="{5E399BF5-8106-8F43-8EBB-2D340E83769B}" destId="{8C1BB5F6-437B-3748-A314-57777AECEBBD}" srcOrd="1" destOrd="0" presId="urn:microsoft.com/office/officeart/2005/8/layout/orgChart1"/>
    <dgm:cxn modelId="{BA216137-EAEF-FA4A-A1F3-ABFDCD0A9824}" type="presParOf" srcId="{8C1BB5F6-437B-3748-A314-57777AECEBBD}" destId="{AC7F4805-CDFE-1245-BF4C-7C8333BD301E}" srcOrd="0" destOrd="0" presId="urn:microsoft.com/office/officeart/2005/8/layout/orgChart1"/>
    <dgm:cxn modelId="{8CCB4B3A-EE72-3D42-8702-C243418C1F5B}" type="presParOf" srcId="{AC7F4805-CDFE-1245-BF4C-7C8333BD301E}" destId="{243C7628-C3D7-6748-A7A9-EB39A338F34D}" srcOrd="0" destOrd="0" presId="urn:microsoft.com/office/officeart/2005/8/layout/orgChart1"/>
    <dgm:cxn modelId="{49A63466-9D0B-8D4F-A2B0-043542F2FE27}" type="presParOf" srcId="{AC7F4805-CDFE-1245-BF4C-7C8333BD301E}" destId="{D9CDFA3A-B18E-BB49-8E19-75AB6F98F149}" srcOrd="1" destOrd="0" presId="urn:microsoft.com/office/officeart/2005/8/layout/orgChart1"/>
    <dgm:cxn modelId="{ABC7BEC7-2C96-3A42-A7D4-ED7918C62930}" type="presParOf" srcId="{8C1BB5F6-437B-3748-A314-57777AECEBBD}" destId="{9CF28B89-B7B9-734A-82BE-DED7AC942660}" srcOrd="1" destOrd="0" presId="urn:microsoft.com/office/officeart/2005/8/layout/orgChart1"/>
    <dgm:cxn modelId="{EFCB493D-D1EE-9145-8048-2471EB0C201A}" type="presParOf" srcId="{8C1BB5F6-437B-3748-A314-57777AECEBBD}" destId="{8C6BCBCE-82B4-6E45-81D8-206E8C2F7F82}" srcOrd="2" destOrd="0" presId="urn:microsoft.com/office/officeart/2005/8/layout/orgChart1"/>
    <dgm:cxn modelId="{D555AE09-E41F-9548-89E2-729955B04710}" type="presParOf" srcId="{8C6BCBCE-82B4-6E45-81D8-206E8C2F7F82}" destId="{880C1743-CCE5-444A-9055-708CA76C20F8}" srcOrd="0" destOrd="0" presId="urn:microsoft.com/office/officeart/2005/8/layout/orgChart1"/>
    <dgm:cxn modelId="{BDD3FB34-F163-8548-8353-522E8E9838BC}" type="presParOf" srcId="{8C6BCBCE-82B4-6E45-81D8-206E8C2F7F82}" destId="{5631D165-5925-E942-9A9E-512B9BCACAF1}" srcOrd="1" destOrd="0" presId="urn:microsoft.com/office/officeart/2005/8/layout/orgChart1"/>
    <dgm:cxn modelId="{597B89F9-BC4B-1A48-99CD-20CECF79DAFC}" type="presParOf" srcId="{5631D165-5925-E942-9A9E-512B9BCACAF1}" destId="{6BA0BB01-EC57-2448-8ADC-7750119722C1}" srcOrd="0" destOrd="0" presId="urn:microsoft.com/office/officeart/2005/8/layout/orgChart1"/>
    <dgm:cxn modelId="{8DB1DAE2-DE97-9542-A7DC-F6ABB691A7C7}" type="presParOf" srcId="{6BA0BB01-EC57-2448-8ADC-7750119722C1}" destId="{8C34FB9D-02B8-514C-BBDA-8DCB1193BF8D}" srcOrd="0" destOrd="0" presId="urn:microsoft.com/office/officeart/2005/8/layout/orgChart1"/>
    <dgm:cxn modelId="{20862418-681E-8F48-836D-F0F08FDE7AD5}" type="presParOf" srcId="{6BA0BB01-EC57-2448-8ADC-7750119722C1}" destId="{604B33CC-3CE7-104A-B343-893F7B9634A1}" srcOrd="1" destOrd="0" presId="urn:microsoft.com/office/officeart/2005/8/layout/orgChart1"/>
    <dgm:cxn modelId="{9914B15D-4792-A04D-89AA-C11791DF48AB}" type="presParOf" srcId="{5631D165-5925-E942-9A9E-512B9BCACAF1}" destId="{C330DBA3-113A-0245-9488-5F71DB2D730E}" srcOrd="1" destOrd="0" presId="urn:microsoft.com/office/officeart/2005/8/layout/orgChart1"/>
    <dgm:cxn modelId="{C3867F57-A61F-0244-9F6E-224661B1C587}" type="presParOf" srcId="{5631D165-5925-E942-9A9E-512B9BCACAF1}" destId="{6C1FE6D0-C773-934F-832F-A57380FDA54C}" srcOrd="2" destOrd="0" presId="urn:microsoft.com/office/officeart/2005/8/layout/orgChart1"/>
    <dgm:cxn modelId="{A4C1187A-4A6B-944F-9A12-5032A246F116}" type="presParOf" srcId="{5E399BF5-8106-8F43-8EBB-2D340E83769B}" destId="{21AD3E25-8133-DD4D-93B7-6A8CB7BC6E53}" srcOrd="2" destOrd="0" presId="urn:microsoft.com/office/officeart/2005/8/layout/orgChart1"/>
    <dgm:cxn modelId="{652351B1-727C-9E41-93D8-0C366D78B553}" type="presParOf" srcId="{5E399BF5-8106-8F43-8EBB-2D340E83769B}" destId="{B0F99B6E-829E-A847-BE9F-B49A3B2F96BC}" srcOrd="3" destOrd="0" presId="urn:microsoft.com/office/officeart/2005/8/layout/orgChart1"/>
    <dgm:cxn modelId="{6FE9A694-BEB8-8F46-B1B1-A70CBF20A88D}" type="presParOf" srcId="{B0F99B6E-829E-A847-BE9F-B49A3B2F96BC}" destId="{3730FF6D-05C6-8F4E-8557-F04CD8B2E091}" srcOrd="0" destOrd="0" presId="urn:microsoft.com/office/officeart/2005/8/layout/orgChart1"/>
    <dgm:cxn modelId="{9682D88A-E079-614D-9FC9-5CB7E674D484}" type="presParOf" srcId="{3730FF6D-05C6-8F4E-8557-F04CD8B2E091}" destId="{FDCB7495-0A32-694A-9A67-1D22B880FA38}" srcOrd="0" destOrd="0" presId="urn:microsoft.com/office/officeart/2005/8/layout/orgChart1"/>
    <dgm:cxn modelId="{D46FBC08-4A8B-7A48-84DB-07C7E60B97F7}" type="presParOf" srcId="{3730FF6D-05C6-8F4E-8557-F04CD8B2E091}" destId="{7E44174B-1B2A-0847-96E9-D447CF91D714}" srcOrd="1" destOrd="0" presId="urn:microsoft.com/office/officeart/2005/8/layout/orgChart1"/>
    <dgm:cxn modelId="{D5DECEC6-D471-314C-A663-97813E5E54E4}" type="presParOf" srcId="{B0F99B6E-829E-A847-BE9F-B49A3B2F96BC}" destId="{086B19CA-16AA-BC4C-B055-4CE2D01625E5}" srcOrd="1" destOrd="0" presId="urn:microsoft.com/office/officeart/2005/8/layout/orgChart1"/>
    <dgm:cxn modelId="{76866CC7-DE38-5E49-B216-39D892FA7EB2}" type="presParOf" srcId="{B0F99B6E-829E-A847-BE9F-B49A3B2F96BC}" destId="{E92D4346-5477-BB47-B910-2811FF1C1DC2}" srcOrd="2" destOrd="0" presId="urn:microsoft.com/office/officeart/2005/8/layout/orgChart1"/>
    <dgm:cxn modelId="{513618E3-FA3A-3249-9BFE-E5F266310F4A}" type="presParOf" srcId="{E92D4346-5477-BB47-B910-2811FF1C1DC2}" destId="{15B881E0-F315-374A-A782-5D20357CB17C}" srcOrd="0" destOrd="0" presId="urn:microsoft.com/office/officeart/2005/8/layout/orgChart1"/>
    <dgm:cxn modelId="{07225367-3D8D-E14A-8411-C56AAF7509BD}" type="presParOf" srcId="{E92D4346-5477-BB47-B910-2811FF1C1DC2}" destId="{2CE95B9C-92DB-4948-8A3E-227E37EF99F8}" srcOrd="1" destOrd="0" presId="urn:microsoft.com/office/officeart/2005/8/layout/orgChart1"/>
    <dgm:cxn modelId="{A36CE853-0A9A-FC4A-820C-CF24F1A49268}" type="presParOf" srcId="{2CE95B9C-92DB-4948-8A3E-227E37EF99F8}" destId="{F39A560C-8B89-8B4C-98BD-C32C7DC20811}" srcOrd="0" destOrd="0" presId="urn:microsoft.com/office/officeart/2005/8/layout/orgChart1"/>
    <dgm:cxn modelId="{B6C83527-F38D-4B45-AF4C-61E40229308C}" type="presParOf" srcId="{F39A560C-8B89-8B4C-98BD-C32C7DC20811}" destId="{56475B43-E152-7948-91E9-32E49FE5B11C}" srcOrd="0" destOrd="0" presId="urn:microsoft.com/office/officeart/2005/8/layout/orgChart1"/>
    <dgm:cxn modelId="{AC38EF20-5560-0B4E-89A7-876F29C66076}" type="presParOf" srcId="{F39A560C-8B89-8B4C-98BD-C32C7DC20811}" destId="{74E57876-82A4-F047-AE1E-51118927BA91}" srcOrd="1" destOrd="0" presId="urn:microsoft.com/office/officeart/2005/8/layout/orgChart1"/>
    <dgm:cxn modelId="{F3727F33-1566-6B4D-A22B-A4CA49A40754}" type="presParOf" srcId="{2CE95B9C-92DB-4948-8A3E-227E37EF99F8}" destId="{B166DE61-400B-3B4A-ABF3-EEFF63C376D3}" srcOrd="1" destOrd="0" presId="urn:microsoft.com/office/officeart/2005/8/layout/orgChart1"/>
    <dgm:cxn modelId="{7751C9BD-2B75-4F4B-8809-1B16A63589B5}" type="presParOf" srcId="{2CE95B9C-92DB-4948-8A3E-227E37EF99F8}" destId="{68AA7C5F-3C9D-3546-A744-AC1C3605783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B881E0-F315-374A-A782-5D20357CB17C}">
      <dsp:nvSpPr>
        <dsp:cNvPr id="0" name=""/>
        <dsp:cNvSpPr/>
      </dsp:nvSpPr>
      <dsp:spPr>
        <a:xfrm>
          <a:off x="5873836" y="2851922"/>
          <a:ext cx="117776" cy="1085099"/>
        </a:xfrm>
        <a:custGeom>
          <a:avLst/>
          <a:gdLst/>
          <a:ahLst/>
          <a:cxnLst/>
          <a:rect l="0" t="0" r="0" b="0"/>
          <a:pathLst>
            <a:path>
              <a:moveTo>
                <a:pt x="117776" y="0"/>
              </a:moveTo>
              <a:lnTo>
                <a:pt x="0" y="1085099"/>
              </a:lnTo>
            </a:path>
          </a:pathLst>
        </a:custGeom>
        <a:noFill/>
        <a:ln w="9525" cap="flat" cmpd="sng" algn="ctr">
          <a:solidFill>
            <a:srgbClr val="FFFFFF"/>
          </a:solidFill>
          <a:prstDash val="solid"/>
        </a:ln>
        <a:effectLst/>
      </dsp:spPr>
      <dsp:style>
        <a:lnRef idx="1">
          <a:scrgbClr r="0" g="0" b="0"/>
        </a:lnRef>
        <a:fillRef idx="0">
          <a:scrgbClr r="0" g="0" b="0"/>
        </a:fillRef>
        <a:effectRef idx="0">
          <a:scrgbClr r="0" g="0" b="0"/>
        </a:effectRef>
        <a:fontRef idx="minor"/>
      </dsp:style>
    </dsp:sp>
    <dsp:sp modelId="{21AD3E25-8133-DD4D-93B7-6A8CB7BC6E53}">
      <dsp:nvSpPr>
        <dsp:cNvPr id="0" name=""/>
        <dsp:cNvSpPr/>
      </dsp:nvSpPr>
      <dsp:spPr>
        <a:xfrm>
          <a:off x="4114799" y="1179330"/>
          <a:ext cx="698931" cy="1083651"/>
        </a:xfrm>
        <a:custGeom>
          <a:avLst/>
          <a:gdLst/>
          <a:ahLst/>
          <a:cxnLst/>
          <a:rect l="0" t="0" r="0" b="0"/>
          <a:pathLst>
            <a:path>
              <a:moveTo>
                <a:pt x="0" y="0"/>
              </a:moveTo>
              <a:lnTo>
                <a:pt x="0" y="1083651"/>
              </a:lnTo>
              <a:lnTo>
                <a:pt x="698931" y="1083651"/>
              </a:lnTo>
            </a:path>
          </a:pathLst>
        </a:custGeom>
        <a:noFill/>
        <a:ln w="9525" cap="flat" cmpd="sng" algn="ctr">
          <a:solidFill>
            <a:srgbClr val="FFFFFF"/>
          </a:solidFill>
          <a:prstDash val="solid"/>
        </a:ln>
        <a:effectLst/>
      </dsp:spPr>
      <dsp:style>
        <a:lnRef idx="1">
          <a:scrgbClr r="0" g="0" b="0"/>
        </a:lnRef>
        <a:fillRef idx="0">
          <a:scrgbClr r="0" g="0" b="0"/>
        </a:fillRef>
        <a:effectRef idx="0">
          <a:scrgbClr r="0" g="0" b="0"/>
        </a:effectRef>
        <a:fontRef idx="minor"/>
      </dsp:style>
    </dsp:sp>
    <dsp:sp modelId="{880C1743-CCE5-444A-9055-708CA76C20F8}">
      <dsp:nvSpPr>
        <dsp:cNvPr id="0" name=""/>
        <dsp:cNvSpPr/>
      </dsp:nvSpPr>
      <dsp:spPr>
        <a:xfrm>
          <a:off x="2291067" y="2866033"/>
          <a:ext cx="91440" cy="1070988"/>
        </a:xfrm>
        <a:custGeom>
          <a:avLst/>
          <a:gdLst/>
          <a:ahLst/>
          <a:cxnLst/>
          <a:rect l="0" t="0" r="0" b="0"/>
          <a:pathLst>
            <a:path>
              <a:moveTo>
                <a:pt x="45720" y="0"/>
              </a:moveTo>
              <a:lnTo>
                <a:pt x="64707" y="1070988"/>
              </a:lnTo>
            </a:path>
          </a:pathLst>
        </a:custGeom>
        <a:noFill/>
        <a:ln w="9525" cap="flat" cmpd="sng" algn="ctr">
          <a:solidFill>
            <a:srgbClr val="FFFFFF"/>
          </a:solidFill>
          <a:prstDash val="solid"/>
        </a:ln>
        <a:effectLst/>
      </dsp:spPr>
      <dsp:style>
        <a:lnRef idx="1">
          <a:scrgbClr r="0" g="0" b="0"/>
        </a:lnRef>
        <a:fillRef idx="0">
          <a:scrgbClr r="0" g="0" b="0"/>
        </a:fillRef>
        <a:effectRef idx="0">
          <a:scrgbClr r="0" g="0" b="0"/>
        </a:effectRef>
        <a:fontRef idx="minor"/>
      </dsp:style>
    </dsp:sp>
    <dsp:sp modelId="{59618B47-D934-FE46-932E-B0825473DB23}">
      <dsp:nvSpPr>
        <dsp:cNvPr id="0" name=""/>
        <dsp:cNvSpPr/>
      </dsp:nvSpPr>
      <dsp:spPr>
        <a:xfrm>
          <a:off x="3514669" y="1179330"/>
          <a:ext cx="600130" cy="1097762"/>
        </a:xfrm>
        <a:custGeom>
          <a:avLst/>
          <a:gdLst/>
          <a:ahLst/>
          <a:cxnLst/>
          <a:rect l="0" t="0" r="0" b="0"/>
          <a:pathLst>
            <a:path>
              <a:moveTo>
                <a:pt x="600130" y="0"/>
              </a:moveTo>
              <a:lnTo>
                <a:pt x="600130" y="1097762"/>
              </a:lnTo>
              <a:lnTo>
                <a:pt x="0" y="1097762"/>
              </a:lnTo>
            </a:path>
          </a:pathLst>
        </a:custGeom>
        <a:noFill/>
        <a:ln w="9525" cap="flat" cmpd="sng" algn="ctr">
          <a:noFill/>
          <a:prstDash val="solid"/>
        </a:ln>
        <a:effectLst/>
      </dsp:spPr>
      <dsp:style>
        <a:lnRef idx="1">
          <a:scrgbClr r="0" g="0" b="0"/>
        </a:lnRef>
        <a:fillRef idx="0">
          <a:scrgbClr r="0" g="0" b="0"/>
        </a:fillRef>
        <a:effectRef idx="0">
          <a:scrgbClr r="0" g="0" b="0"/>
        </a:effectRef>
        <a:fontRef idx="minor"/>
      </dsp:style>
    </dsp:sp>
    <dsp:sp modelId="{4ED51EA2-5CC9-834C-9D40-ADB22C8BB66B}">
      <dsp:nvSpPr>
        <dsp:cNvPr id="0" name=""/>
        <dsp:cNvSpPr/>
      </dsp:nvSpPr>
      <dsp:spPr>
        <a:xfrm>
          <a:off x="1955801" y="1448"/>
          <a:ext cx="4317996" cy="1177881"/>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Is this the same substance or a new substance?</a:t>
          </a:r>
          <a:endParaRPr lang="en-US" sz="3100" kern="1200" dirty="0"/>
        </a:p>
      </dsp:txBody>
      <dsp:txXfrm>
        <a:off x="1955801" y="1448"/>
        <a:ext cx="4317996" cy="1177881"/>
      </dsp:txXfrm>
    </dsp:sp>
    <dsp:sp modelId="{243C7628-C3D7-6748-A7A9-EB39A338F34D}">
      <dsp:nvSpPr>
        <dsp:cNvPr id="0" name=""/>
        <dsp:cNvSpPr/>
      </dsp:nvSpPr>
      <dsp:spPr>
        <a:xfrm>
          <a:off x="1158906" y="1688151"/>
          <a:ext cx="2355763" cy="1177881"/>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Same Substance</a:t>
          </a:r>
          <a:endParaRPr lang="en-US" sz="3100" kern="1200" dirty="0"/>
        </a:p>
      </dsp:txBody>
      <dsp:txXfrm>
        <a:off x="1158906" y="1688151"/>
        <a:ext cx="2355763" cy="1177881"/>
      </dsp:txXfrm>
    </dsp:sp>
    <dsp:sp modelId="{8C34FB9D-02B8-514C-BBDA-8DCB1193BF8D}">
      <dsp:nvSpPr>
        <dsp:cNvPr id="0" name=""/>
        <dsp:cNvSpPr/>
      </dsp:nvSpPr>
      <dsp:spPr>
        <a:xfrm>
          <a:off x="12" y="3348081"/>
          <a:ext cx="2355763" cy="1177881"/>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Physical Property</a:t>
          </a:r>
          <a:endParaRPr lang="en-US" sz="3100" kern="1200" dirty="0"/>
        </a:p>
      </dsp:txBody>
      <dsp:txXfrm>
        <a:off x="12" y="3348081"/>
        <a:ext cx="2355763" cy="1177881"/>
      </dsp:txXfrm>
    </dsp:sp>
    <dsp:sp modelId="{FDCB7495-0A32-694A-9A67-1D22B880FA38}">
      <dsp:nvSpPr>
        <dsp:cNvPr id="0" name=""/>
        <dsp:cNvSpPr/>
      </dsp:nvSpPr>
      <dsp:spPr>
        <a:xfrm>
          <a:off x="4813731" y="1674040"/>
          <a:ext cx="2355763" cy="1177881"/>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New Substance</a:t>
          </a:r>
          <a:endParaRPr lang="en-US" sz="3100" kern="1200" dirty="0"/>
        </a:p>
      </dsp:txBody>
      <dsp:txXfrm>
        <a:off x="4813731" y="1674040"/>
        <a:ext cx="2355763" cy="1177881"/>
      </dsp:txXfrm>
    </dsp:sp>
    <dsp:sp modelId="{56475B43-E152-7948-91E9-32E49FE5B11C}">
      <dsp:nvSpPr>
        <dsp:cNvPr id="0" name=""/>
        <dsp:cNvSpPr/>
      </dsp:nvSpPr>
      <dsp:spPr>
        <a:xfrm>
          <a:off x="5873836" y="3348081"/>
          <a:ext cx="2355763" cy="1177881"/>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Chemical Property</a:t>
          </a:r>
          <a:endParaRPr lang="en-US" sz="3100" kern="1200" dirty="0"/>
        </a:p>
      </dsp:txBody>
      <dsp:txXfrm>
        <a:off x="5873836" y="3348081"/>
        <a:ext cx="2355763" cy="117788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06B9BE-9F56-C14E-A635-783E7916B4E6}" type="datetimeFigureOut">
              <a:rPr lang="en-US" smtClean="0"/>
              <a:t>9/30/13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91EDCBC-7AE9-8343-A4C9-A4A04EBCF7E5}" type="slidenum">
              <a:rPr lang="en-US" smtClean="0"/>
              <a:t>‹#›</a:t>
            </a:fld>
            <a:endParaRPr lang="en-US"/>
          </a:p>
        </p:txBody>
      </p:sp>
    </p:spTree>
    <p:extLst>
      <p:ext uri="{BB962C8B-B14F-4D97-AF65-F5344CB8AC3E}">
        <p14:creationId xmlns:p14="http://schemas.microsoft.com/office/powerpoint/2010/main" val="165173780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DA78F0-B8E2-4C47-93EA-EDC021123165}" type="datetimeFigureOut">
              <a:rPr lang="en-US" smtClean="0"/>
              <a:t>9/30/13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13A61-4155-4A4E-9FA3-2B8269F09036}" type="slidenum">
              <a:rPr lang="en-US" smtClean="0"/>
              <a:t>‹#›</a:t>
            </a:fld>
            <a:endParaRPr lang="en-US"/>
          </a:p>
        </p:txBody>
      </p:sp>
    </p:spTree>
    <p:extLst>
      <p:ext uri="{BB962C8B-B14F-4D97-AF65-F5344CB8AC3E}">
        <p14:creationId xmlns:p14="http://schemas.microsoft.com/office/powerpoint/2010/main" val="3742600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DA78F0-B8E2-4C47-93EA-EDC021123165}" type="datetimeFigureOut">
              <a:rPr lang="en-US" smtClean="0"/>
              <a:t>9/30/13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13A61-4155-4A4E-9FA3-2B8269F09036}" type="slidenum">
              <a:rPr lang="en-US" smtClean="0"/>
              <a:t>‹#›</a:t>
            </a:fld>
            <a:endParaRPr lang="en-US"/>
          </a:p>
        </p:txBody>
      </p:sp>
    </p:spTree>
    <p:extLst>
      <p:ext uri="{BB962C8B-B14F-4D97-AF65-F5344CB8AC3E}">
        <p14:creationId xmlns:p14="http://schemas.microsoft.com/office/powerpoint/2010/main" val="1192727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DA78F0-B8E2-4C47-93EA-EDC021123165}" type="datetimeFigureOut">
              <a:rPr lang="en-US" smtClean="0"/>
              <a:t>9/30/13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13A61-4155-4A4E-9FA3-2B8269F09036}" type="slidenum">
              <a:rPr lang="en-US" smtClean="0"/>
              <a:t>‹#›</a:t>
            </a:fld>
            <a:endParaRPr lang="en-US"/>
          </a:p>
        </p:txBody>
      </p:sp>
    </p:spTree>
    <p:extLst>
      <p:ext uri="{BB962C8B-B14F-4D97-AF65-F5344CB8AC3E}">
        <p14:creationId xmlns:p14="http://schemas.microsoft.com/office/powerpoint/2010/main" val="1977577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DA78F0-B8E2-4C47-93EA-EDC021123165}" type="datetimeFigureOut">
              <a:rPr lang="en-US" smtClean="0"/>
              <a:t>9/30/13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913A61-4155-4A4E-9FA3-2B8269F09036}" type="slidenum">
              <a:rPr lang="en-US" smtClean="0"/>
              <a:t>‹#›</a:t>
            </a:fld>
            <a:endParaRPr lang="en-US"/>
          </a:p>
        </p:txBody>
      </p:sp>
    </p:spTree>
    <p:extLst>
      <p:ext uri="{BB962C8B-B14F-4D97-AF65-F5344CB8AC3E}">
        <p14:creationId xmlns:p14="http://schemas.microsoft.com/office/powerpoint/2010/main" val="2149034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DA78F0-B8E2-4C47-93EA-EDC021123165}" type="datetimeFigureOut">
              <a:rPr lang="en-US" smtClean="0"/>
              <a:t>9/30/13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913A61-4155-4A4E-9FA3-2B8269F09036}" type="slidenum">
              <a:rPr lang="en-US" smtClean="0"/>
              <a:t>‹#›</a:t>
            </a:fld>
            <a:endParaRPr lang="en-US"/>
          </a:p>
        </p:txBody>
      </p:sp>
    </p:spTree>
    <p:extLst>
      <p:ext uri="{BB962C8B-B14F-4D97-AF65-F5344CB8AC3E}">
        <p14:creationId xmlns:p14="http://schemas.microsoft.com/office/powerpoint/2010/main" val="594961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DA78F0-B8E2-4C47-93EA-EDC021123165}" type="datetimeFigureOut">
              <a:rPr lang="en-US" smtClean="0"/>
              <a:t>9/30/13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913A61-4155-4A4E-9FA3-2B8269F09036}" type="slidenum">
              <a:rPr lang="en-US" smtClean="0"/>
              <a:t>‹#›</a:t>
            </a:fld>
            <a:endParaRPr lang="en-US"/>
          </a:p>
        </p:txBody>
      </p:sp>
    </p:spTree>
    <p:extLst>
      <p:ext uri="{BB962C8B-B14F-4D97-AF65-F5344CB8AC3E}">
        <p14:creationId xmlns:p14="http://schemas.microsoft.com/office/powerpoint/2010/main" val="1675984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DA78F0-B8E2-4C47-93EA-EDC021123165}" type="datetimeFigureOut">
              <a:rPr lang="en-US" smtClean="0"/>
              <a:t>9/30/13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913A61-4155-4A4E-9FA3-2B8269F09036}" type="slidenum">
              <a:rPr lang="en-US" smtClean="0"/>
              <a:t>‹#›</a:t>
            </a:fld>
            <a:endParaRPr lang="en-US"/>
          </a:p>
        </p:txBody>
      </p:sp>
    </p:spTree>
    <p:extLst>
      <p:ext uri="{BB962C8B-B14F-4D97-AF65-F5344CB8AC3E}">
        <p14:creationId xmlns:p14="http://schemas.microsoft.com/office/powerpoint/2010/main" val="269224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DA78F0-B8E2-4C47-93EA-EDC021123165}" type="datetimeFigureOut">
              <a:rPr lang="en-US" smtClean="0"/>
              <a:t>9/30/13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913A61-4155-4A4E-9FA3-2B8269F09036}" type="slidenum">
              <a:rPr lang="en-US" smtClean="0"/>
              <a:t>‹#›</a:t>
            </a:fld>
            <a:endParaRPr lang="en-US"/>
          </a:p>
        </p:txBody>
      </p:sp>
    </p:spTree>
    <p:extLst>
      <p:ext uri="{BB962C8B-B14F-4D97-AF65-F5344CB8AC3E}">
        <p14:creationId xmlns:p14="http://schemas.microsoft.com/office/powerpoint/2010/main" val="3670991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DA78F0-B8E2-4C47-93EA-EDC021123165}" type="datetimeFigureOut">
              <a:rPr lang="en-US" smtClean="0"/>
              <a:t>9/30/13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913A61-4155-4A4E-9FA3-2B8269F09036}" type="slidenum">
              <a:rPr lang="en-US" smtClean="0"/>
              <a:t>‹#›</a:t>
            </a:fld>
            <a:endParaRPr lang="en-US"/>
          </a:p>
        </p:txBody>
      </p:sp>
    </p:spTree>
    <p:extLst>
      <p:ext uri="{BB962C8B-B14F-4D97-AF65-F5344CB8AC3E}">
        <p14:creationId xmlns:p14="http://schemas.microsoft.com/office/powerpoint/2010/main" val="792025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DA78F0-B8E2-4C47-93EA-EDC021123165}" type="datetimeFigureOut">
              <a:rPr lang="en-US" smtClean="0"/>
              <a:t>9/30/13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13A61-4155-4A4E-9FA3-2B8269F09036}" type="slidenum">
              <a:rPr lang="en-US" smtClean="0"/>
              <a:t>‹#›</a:t>
            </a:fld>
            <a:endParaRPr lang="en-US"/>
          </a:p>
        </p:txBody>
      </p:sp>
    </p:spTree>
    <p:extLst>
      <p:ext uri="{BB962C8B-B14F-4D97-AF65-F5344CB8AC3E}">
        <p14:creationId xmlns:p14="http://schemas.microsoft.com/office/powerpoint/2010/main" val="866890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DA78F0-B8E2-4C47-93EA-EDC021123165}" type="datetimeFigureOut">
              <a:rPr lang="en-US" smtClean="0"/>
              <a:t>9/30/13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913A61-4155-4A4E-9FA3-2B8269F09036}" type="slidenum">
              <a:rPr lang="en-US" smtClean="0"/>
              <a:t>‹#›</a:t>
            </a:fld>
            <a:endParaRPr lang="en-US"/>
          </a:p>
        </p:txBody>
      </p:sp>
    </p:spTree>
    <p:extLst>
      <p:ext uri="{BB962C8B-B14F-4D97-AF65-F5344CB8AC3E}">
        <p14:creationId xmlns:p14="http://schemas.microsoft.com/office/powerpoint/2010/main" val="10665021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DA78F0-B8E2-4C47-93EA-EDC021123165}" type="datetimeFigureOut">
              <a:rPr lang="en-US" smtClean="0"/>
              <a:t>9/30/13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913A61-4155-4A4E-9FA3-2B8269F09036}" type="slidenum">
              <a:rPr lang="en-US" smtClean="0"/>
              <a:t>‹#›</a:t>
            </a:fld>
            <a:endParaRPr lang="en-US"/>
          </a:p>
        </p:txBody>
      </p:sp>
    </p:spTree>
    <p:extLst>
      <p:ext uri="{BB962C8B-B14F-4D97-AF65-F5344CB8AC3E}">
        <p14:creationId xmlns:p14="http://schemas.microsoft.com/office/powerpoint/2010/main" val="3690120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 Id="rId3"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 Id="rId3"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png"/><Relationship Id="rId1" Type="http://schemas.openxmlformats.org/officeDocument/2006/relationships/slideLayout" Target="../slideLayouts/slideLayout6.xml"/><Relationship Id="rId2" Type="http://schemas.openxmlformats.org/officeDocument/2006/relationships/image" Target="../media/image1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53111" y="5765393"/>
            <a:ext cx="1890889" cy="1092607"/>
          </a:xfrm>
          <a:prstGeom prst="rect">
            <a:avLst/>
          </a:prstGeom>
          <a:noFill/>
        </p:spPr>
        <p:txBody>
          <a:bodyPr wrap="square" rtlCol="0">
            <a:spAutoFit/>
          </a:bodyPr>
          <a:lstStyle/>
          <a:p>
            <a:pPr algn="ctr"/>
            <a:r>
              <a:rPr lang="en-US" sz="6500" dirty="0" smtClean="0"/>
              <a:t>5:00</a:t>
            </a:r>
            <a:endParaRPr lang="en-US" sz="6500" dirty="0"/>
          </a:p>
        </p:txBody>
      </p:sp>
      <p:sp>
        <p:nvSpPr>
          <p:cNvPr id="5" name="TextBox 4"/>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:54</a:t>
            </a:r>
            <a:endParaRPr lang="en-US" sz="6500" dirty="0"/>
          </a:p>
        </p:txBody>
      </p:sp>
      <p:sp>
        <p:nvSpPr>
          <p:cNvPr id="6" name="TextBox 5"/>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:58</a:t>
            </a:r>
            <a:endParaRPr lang="en-US" sz="6500" dirty="0"/>
          </a:p>
        </p:txBody>
      </p:sp>
      <p:sp>
        <p:nvSpPr>
          <p:cNvPr id="7" name="TextBox 6"/>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:59</a:t>
            </a:r>
            <a:endParaRPr lang="en-US" sz="6500" dirty="0"/>
          </a:p>
        </p:txBody>
      </p:sp>
      <p:sp>
        <p:nvSpPr>
          <p:cNvPr id="8" name="TextBox 7"/>
          <p:cNvSpPr txBox="1"/>
          <p:nvPr/>
        </p:nvSpPr>
        <p:spPr>
          <a:xfrm>
            <a:off x="7253111" y="5765393"/>
            <a:ext cx="1890889" cy="1092607"/>
          </a:xfrm>
          <a:prstGeom prst="rect">
            <a:avLst/>
          </a:prstGeom>
          <a:noFill/>
        </p:spPr>
        <p:txBody>
          <a:bodyPr wrap="square" rtlCol="0">
            <a:spAutoFit/>
          </a:bodyPr>
          <a:lstStyle/>
          <a:p>
            <a:pPr algn="ctr"/>
            <a:r>
              <a:rPr lang="en-US" sz="6500" dirty="0" smtClean="0"/>
              <a:t>4:57</a:t>
            </a:r>
            <a:endParaRPr lang="en-US" sz="6500" dirty="0"/>
          </a:p>
        </p:txBody>
      </p:sp>
      <p:sp>
        <p:nvSpPr>
          <p:cNvPr id="9" name="TextBox 8"/>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:51</a:t>
            </a:r>
            <a:endParaRPr lang="en-US" sz="6500" dirty="0"/>
          </a:p>
        </p:txBody>
      </p:sp>
      <p:sp>
        <p:nvSpPr>
          <p:cNvPr id="10" name="TextBox 9"/>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:55</a:t>
            </a:r>
            <a:endParaRPr lang="en-US" sz="6500" dirty="0"/>
          </a:p>
        </p:txBody>
      </p:sp>
      <p:sp>
        <p:nvSpPr>
          <p:cNvPr id="11" name="TextBox 10"/>
          <p:cNvSpPr txBox="1"/>
          <p:nvPr/>
        </p:nvSpPr>
        <p:spPr>
          <a:xfrm>
            <a:off x="7253111" y="5765393"/>
            <a:ext cx="1890889" cy="1092607"/>
          </a:xfrm>
          <a:prstGeom prst="rect">
            <a:avLst/>
          </a:prstGeom>
          <a:noFill/>
        </p:spPr>
        <p:txBody>
          <a:bodyPr wrap="square" rtlCol="0">
            <a:spAutoFit/>
          </a:bodyPr>
          <a:lstStyle/>
          <a:p>
            <a:pPr algn="ctr"/>
            <a:r>
              <a:rPr lang="en-US" sz="6500" dirty="0" smtClean="0"/>
              <a:t>4:56</a:t>
            </a:r>
            <a:endParaRPr lang="en-US" sz="6500" dirty="0"/>
          </a:p>
        </p:txBody>
      </p:sp>
      <p:sp>
        <p:nvSpPr>
          <p:cNvPr id="12" name="TextBox 11"/>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:53</a:t>
            </a:r>
            <a:endParaRPr lang="en-US" sz="6500" dirty="0"/>
          </a:p>
        </p:txBody>
      </p:sp>
      <p:sp>
        <p:nvSpPr>
          <p:cNvPr id="13" name="TextBox 12"/>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:49</a:t>
            </a:r>
            <a:endParaRPr lang="en-US" sz="6500" dirty="0"/>
          </a:p>
        </p:txBody>
      </p:sp>
      <p:sp>
        <p:nvSpPr>
          <p:cNvPr id="14" name="TextBox 13"/>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:50</a:t>
            </a:r>
            <a:endParaRPr lang="en-US" sz="6500" dirty="0"/>
          </a:p>
        </p:txBody>
      </p:sp>
      <p:sp>
        <p:nvSpPr>
          <p:cNvPr id="15" name="TextBox 14"/>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:52</a:t>
            </a:r>
            <a:endParaRPr lang="en-US" sz="6500" dirty="0"/>
          </a:p>
        </p:txBody>
      </p:sp>
      <p:sp>
        <p:nvSpPr>
          <p:cNvPr id="16" name="TextBox 15"/>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:42</a:t>
            </a:r>
            <a:endParaRPr lang="en-US" sz="6500" dirty="0"/>
          </a:p>
        </p:txBody>
      </p:sp>
      <p:sp>
        <p:nvSpPr>
          <p:cNvPr id="17" name="TextBox 16"/>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:47</a:t>
            </a:r>
            <a:endParaRPr lang="en-US" sz="6500" dirty="0"/>
          </a:p>
        </p:txBody>
      </p:sp>
      <p:sp>
        <p:nvSpPr>
          <p:cNvPr id="18" name="TextBox 17"/>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:45</a:t>
            </a:r>
            <a:endParaRPr lang="en-US" sz="6500" dirty="0"/>
          </a:p>
        </p:txBody>
      </p:sp>
      <p:sp>
        <p:nvSpPr>
          <p:cNvPr id="19" name="TextBox 18"/>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:46</a:t>
            </a:r>
            <a:endParaRPr lang="en-US" sz="6500" dirty="0"/>
          </a:p>
        </p:txBody>
      </p:sp>
      <p:sp>
        <p:nvSpPr>
          <p:cNvPr id="20" name="TextBox 19"/>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:40</a:t>
            </a:r>
            <a:endParaRPr lang="en-US" sz="6500" dirty="0"/>
          </a:p>
        </p:txBody>
      </p:sp>
      <p:sp>
        <p:nvSpPr>
          <p:cNvPr id="21" name="TextBox 20"/>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:41</a:t>
            </a:r>
            <a:endParaRPr lang="en-US" sz="6500" dirty="0"/>
          </a:p>
        </p:txBody>
      </p:sp>
      <p:sp>
        <p:nvSpPr>
          <p:cNvPr id="22" name="TextBox 21"/>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:44</a:t>
            </a:r>
            <a:endParaRPr lang="en-US" sz="6500" dirty="0"/>
          </a:p>
        </p:txBody>
      </p:sp>
      <p:sp>
        <p:nvSpPr>
          <p:cNvPr id="23" name="TextBox 22"/>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:43</a:t>
            </a:r>
            <a:endParaRPr lang="en-US" sz="6500" dirty="0"/>
          </a:p>
        </p:txBody>
      </p:sp>
      <p:sp>
        <p:nvSpPr>
          <p:cNvPr id="24" name="TextBox 23"/>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:26</a:t>
            </a:r>
            <a:endParaRPr lang="en-US" sz="6500" dirty="0"/>
          </a:p>
        </p:txBody>
      </p:sp>
      <p:sp>
        <p:nvSpPr>
          <p:cNvPr id="25" name="TextBox 24"/>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:27</a:t>
            </a:r>
            <a:endParaRPr lang="en-US" sz="6500" dirty="0"/>
          </a:p>
        </p:txBody>
      </p:sp>
      <p:sp>
        <p:nvSpPr>
          <p:cNvPr id="26" name="TextBox 25"/>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:28</a:t>
            </a:r>
            <a:endParaRPr lang="en-US" sz="6500" dirty="0"/>
          </a:p>
        </p:txBody>
      </p:sp>
      <p:sp>
        <p:nvSpPr>
          <p:cNvPr id="28" name="TextBox 27"/>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:29</a:t>
            </a:r>
            <a:endParaRPr lang="en-US" sz="6500" dirty="0"/>
          </a:p>
        </p:txBody>
      </p:sp>
      <p:sp>
        <p:nvSpPr>
          <p:cNvPr id="29" name="TextBox 28"/>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:31</a:t>
            </a:r>
            <a:endParaRPr lang="en-US" sz="6500" dirty="0"/>
          </a:p>
        </p:txBody>
      </p:sp>
      <p:sp>
        <p:nvSpPr>
          <p:cNvPr id="30" name="TextBox 29"/>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:32</a:t>
            </a:r>
            <a:endParaRPr lang="en-US" sz="6500" dirty="0"/>
          </a:p>
        </p:txBody>
      </p:sp>
      <p:sp>
        <p:nvSpPr>
          <p:cNvPr id="31" name="TextBox 30"/>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:33</a:t>
            </a:r>
            <a:endParaRPr lang="en-US" sz="6500" dirty="0"/>
          </a:p>
        </p:txBody>
      </p:sp>
      <p:sp>
        <p:nvSpPr>
          <p:cNvPr id="33" name="TextBox 32"/>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:35</a:t>
            </a:r>
            <a:endParaRPr lang="en-US" sz="6500" dirty="0"/>
          </a:p>
        </p:txBody>
      </p:sp>
      <p:sp>
        <p:nvSpPr>
          <p:cNvPr id="34" name="TextBox 33"/>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:36</a:t>
            </a:r>
            <a:endParaRPr lang="en-US" sz="6500" dirty="0"/>
          </a:p>
        </p:txBody>
      </p:sp>
      <p:sp>
        <p:nvSpPr>
          <p:cNvPr id="35" name="TextBox 34"/>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:37</a:t>
            </a:r>
            <a:endParaRPr lang="en-US" sz="6500" dirty="0"/>
          </a:p>
        </p:txBody>
      </p:sp>
      <p:sp>
        <p:nvSpPr>
          <p:cNvPr id="36" name="TextBox 35"/>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:38</a:t>
            </a:r>
            <a:endParaRPr lang="en-US" sz="6500" dirty="0"/>
          </a:p>
        </p:txBody>
      </p:sp>
      <p:sp>
        <p:nvSpPr>
          <p:cNvPr id="37" name="TextBox 36"/>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:39</a:t>
            </a:r>
            <a:endParaRPr lang="en-US" sz="6500" dirty="0"/>
          </a:p>
        </p:txBody>
      </p:sp>
      <p:sp>
        <p:nvSpPr>
          <p:cNvPr id="38" name="TextBox 37"/>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:10</a:t>
            </a:r>
            <a:endParaRPr lang="en-US" sz="6500" dirty="0"/>
          </a:p>
        </p:txBody>
      </p:sp>
      <p:sp>
        <p:nvSpPr>
          <p:cNvPr id="39" name="TextBox 38"/>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:11</a:t>
            </a:r>
            <a:endParaRPr lang="en-US" sz="6500" dirty="0"/>
          </a:p>
        </p:txBody>
      </p:sp>
      <p:sp>
        <p:nvSpPr>
          <p:cNvPr id="40" name="TextBox 39"/>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:12</a:t>
            </a:r>
            <a:endParaRPr lang="en-US" sz="6500" dirty="0"/>
          </a:p>
        </p:txBody>
      </p:sp>
      <p:sp>
        <p:nvSpPr>
          <p:cNvPr id="41" name="TextBox 40"/>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:13</a:t>
            </a:r>
            <a:endParaRPr lang="en-US" sz="6500" dirty="0"/>
          </a:p>
        </p:txBody>
      </p:sp>
      <p:sp>
        <p:nvSpPr>
          <p:cNvPr id="43" name="TextBox 42"/>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:14</a:t>
            </a:r>
            <a:endParaRPr lang="en-US" sz="6500" dirty="0"/>
          </a:p>
        </p:txBody>
      </p:sp>
      <p:sp>
        <p:nvSpPr>
          <p:cNvPr id="44" name="TextBox 43"/>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:15</a:t>
            </a:r>
            <a:endParaRPr lang="en-US" sz="6500" dirty="0"/>
          </a:p>
        </p:txBody>
      </p:sp>
      <p:sp>
        <p:nvSpPr>
          <p:cNvPr id="45" name="TextBox 44"/>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:16</a:t>
            </a:r>
            <a:endParaRPr lang="en-US" sz="6500" dirty="0"/>
          </a:p>
        </p:txBody>
      </p:sp>
      <p:sp>
        <p:nvSpPr>
          <p:cNvPr id="46" name="TextBox 45"/>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:17</a:t>
            </a:r>
            <a:endParaRPr lang="en-US" sz="6500" dirty="0"/>
          </a:p>
        </p:txBody>
      </p:sp>
      <p:sp>
        <p:nvSpPr>
          <p:cNvPr id="47" name="TextBox 46"/>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:18</a:t>
            </a:r>
            <a:endParaRPr lang="en-US" sz="6500" dirty="0"/>
          </a:p>
        </p:txBody>
      </p:sp>
      <p:sp>
        <p:nvSpPr>
          <p:cNvPr id="48" name="TextBox 47"/>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:19</a:t>
            </a:r>
            <a:endParaRPr lang="en-US" sz="6500" dirty="0"/>
          </a:p>
        </p:txBody>
      </p:sp>
      <p:sp>
        <p:nvSpPr>
          <p:cNvPr id="49" name="TextBox 48"/>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:20</a:t>
            </a:r>
            <a:endParaRPr lang="en-US" sz="6500" dirty="0"/>
          </a:p>
        </p:txBody>
      </p:sp>
      <p:sp>
        <p:nvSpPr>
          <p:cNvPr id="50" name="TextBox 49"/>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:21</a:t>
            </a:r>
            <a:endParaRPr lang="en-US" sz="6500" dirty="0"/>
          </a:p>
        </p:txBody>
      </p:sp>
      <p:sp>
        <p:nvSpPr>
          <p:cNvPr id="51" name="TextBox 50"/>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:22</a:t>
            </a:r>
            <a:endParaRPr lang="en-US" sz="6500" dirty="0"/>
          </a:p>
        </p:txBody>
      </p:sp>
      <p:sp>
        <p:nvSpPr>
          <p:cNvPr id="52" name="TextBox 51"/>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:23</a:t>
            </a:r>
            <a:endParaRPr lang="en-US" sz="6500" dirty="0"/>
          </a:p>
        </p:txBody>
      </p:sp>
      <p:sp>
        <p:nvSpPr>
          <p:cNvPr id="53" name="TextBox 52"/>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:24</a:t>
            </a:r>
            <a:endParaRPr lang="en-US" sz="6500" dirty="0"/>
          </a:p>
        </p:txBody>
      </p:sp>
      <p:sp>
        <p:nvSpPr>
          <p:cNvPr id="54" name="TextBox 53"/>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:25</a:t>
            </a:r>
            <a:endParaRPr lang="en-US" sz="6500" dirty="0"/>
          </a:p>
        </p:txBody>
      </p:sp>
      <p:sp>
        <p:nvSpPr>
          <p:cNvPr id="56" name="TextBox 55"/>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:01</a:t>
            </a:r>
            <a:endParaRPr lang="en-US" sz="6500" dirty="0"/>
          </a:p>
        </p:txBody>
      </p:sp>
      <p:sp>
        <p:nvSpPr>
          <p:cNvPr id="57" name="TextBox 56"/>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:02</a:t>
            </a:r>
            <a:endParaRPr lang="en-US" sz="6500" dirty="0"/>
          </a:p>
        </p:txBody>
      </p:sp>
      <p:sp>
        <p:nvSpPr>
          <p:cNvPr id="58" name="TextBox 57"/>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:03</a:t>
            </a:r>
            <a:endParaRPr lang="en-US" sz="6500" dirty="0"/>
          </a:p>
        </p:txBody>
      </p:sp>
      <p:sp>
        <p:nvSpPr>
          <p:cNvPr id="59" name="TextBox 58"/>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:04</a:t>
            </a:r>
            <a:endParaRPr lang="en-US" sz="6500" dirty="0"/>
          </a:p>
        </p:txBody>
      </p:sp>
      <p:sp>
        <p:nvSpPr>
          <p:cNvPr id="61" name="TextBox 60"/>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:06</a:t>
            </a:r>
            <a:endParaRPr lang="en-US" sz="6500" dirty="0"/>
          </a:p>
        </p:txBody>
      </p:sp>
      <p:sp>
        <p:nvSpPr>
          <p:cNvPr id="62" name="TextBox 61"/>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:07</a:t>
            </a:r>
            <a:endParaRPr lang="en-US" sz="6500" dirty="0"/>
          </a:p>
        </p:txBody>
      </p:sp>
      <p:sp>
        <p:nvSpPr>
          <p:cNvPr id="64" name="TextBox 63"/>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:09</a:t>
            </a:r>
            <a:endParaRPr lang="en-US" sz="6500" dirty="0"/>
          </a:p>
        </p:txBody>
      </p:sp>
      <p:sp>
        <p:nvSpPr>
          <p:cNvPr id="126" name="TextBox 125"/>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:48</a:t>
            </a:r>
            <a:endParaRPr lang="en-US" sz="6500" dirty="0"/>
          </a:p>
        </p:txBody>
      </p:sp>
      <p:sp>
        <p:nvSpPr>
          <p:cNvPr id="128" name="TextBox 127"/>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:34</a:t>
            </a:r>
            <a:endParaRPr lang="en-US" sz="6500" dirty="0"/>
          </a:p>
        </p:txBody>
      </p:sp>
      <p:sp>
        <p:nvSpPr>
          <p:cNvPr id="129" name="TextBox 128"/>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:30</a:t>
            </a:r>
            <a:endParaRPr lang="en-US" sz="6500" dirty="0"/>
          </a:p>
        </p:txBody>
      </p:sp>
      <p:sp>
        <p:nvSpPr>
          <p:cNvPr id="130" name="TextBox 129"/>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:08</a:t>
            </a:r>
            <a:endParaRPr lang="en-US" sz="6500" dirty="0"/>
          </a:p>
        </p:txBody>
      </p:sp>
      <p:sp>
        <p:nvSpPr>
          <p:cNvPr id="131" name="TextBox 130"/>
          <p:cNvSpPr txBox="1"/>
          <p:nvPr/>
        </p:nvSpPr>
        <p:spPr>
          <a:xfrm>
            <a:off x="7253111" y="5765393"/>
            <a:ext cx="1890889" cy="1092607"/>
          </a:xfrm>
          <a:prstGeom prst="rect">
            <a:avLst/>
          </a:prstGeom>
          <a:noFill/>
        </p:spPr>
        <p:txBody>
          <a:bodyPr wrap="square" rtlCol="0">
            <a:spAutoFit/>
          </a:bodyPr>
          <a:lstStyle/>
          <a:p>
            <a:pPr algn="ctr"/>
            <a:r>
              <a:rPr lang="en-US" sz="6500" dirty="0"/>
              <a:t>4</a:t>
            </a:r>
            <a:r>
              <a:rPr lang="en-US" sz="6500" dirty="0" smtClean="0"/>
              <a:t>:05</a:t>
            </a:r>
            <a:endParaRPr lang="en-US" sz="6500" dirty="0"/>
          </a:p>
        </p:txBody>
      </p:sp>
      <p:sp>
        <p:nvSpPr>
          <p:cNvPr id="2" name="TextBox 1"/>
          <p:cNvSpPr txBox="1"/>
          <p:nvPr/>
        </p:nvSpPr>
        <p:spPr>
          <a:xfrm>
            <a:off x="493890" y="160263"/>
            <a:ext cx="8113888" cy="27546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4500" b="1" dirty="0" smtClean="0"/>
              <a:t>Warm Up:</a:t>
            </a:r>
          </a:p>
          <a:p>
            <a:pPr marL="914400" indent="-914400">
              <a:buAutoNum type="arabicPeriod"/>
            </a:pPr>
            <a:r>
              <a:rPr lang="en-US" sz="3200" dirty="0" smtClean="0"/>
              <a:t>Name one physical property of Drake’s jacket</a:t>
            </a:r>
          </a:p>
          <a:p>
            <a:pPr marL="914400" indent="-914400">
              <a:buAutoNum type="arabicPeriod"/>
            </a:pPr>
            <a:r>
              <a:rPr lang="en-US" sz="3200" dirty="0" smtClean="0"/>
              <a:t>Name one chemical property of Drake’s jacket</a:t>
            </a:r>
            <a:endParaRPr lang="en-US" sz="3200" dirty="0"/>
          </a:p>
        </p:txBody>
      </p:sp>
      <p:pic>
        <p:nvPicPr>
          <p:cNvPr id="3" name="Picture 2"/>
          <p:cNvPicPr>
            <a:picLocks noChangeAspect="1"/>
          </p:cNvPicPr>
          <p:nvPr/>
        </p:nvPicPr>
        <p:blipFill>
          <a:blip r:embed="rId2"/>
          <a:stretch>
            <a:fillRect/>
          </a:stretch>
        </p:blipFill>
        <p:spPr>
          <a:xfrm>
            <a:off x="3457222" y="3083300"/>
            <a:ext cx="2583158" cy="3542783"/>
          </a:xfrm>
          <a:prstGeom prst="rect">
            <a:avLst/>
          </a:prstGeom>
        </p:spPr>
      </p:pic>
    </p:spTree>
    <p:extLst>
      <p:ext uri="{BB962C8B-B14F-4D97-AF65-F5344CB8AC3E}">
        <p14:creationId xmlns:p14="http://schemas.microsoft.com/office/powerpoint/2010/main" val="53007383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xmlns:p14="http://schemas.microsoft.com/office/powerpoint/2010/main" spd="slow" advTm="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grpId="1" nodeType="afterEffect">
                                  <p:stCondLst>
                                    <p:cond delay="1000"/>
                                  </p:stCondLst>
                                  <p:childTnLst>
                                    <p:set>
                                      <p:cBhvr>
                                        <p:cTn id="11" dur="1" fill="hold">
                                          <p:stCondLst>
                                            <p:cond delay="9"/>
                                          </p:stCondLst>
                                        </p:cTn>
                                        <p:tgtEl>
                                          <p:spTgt spid="4"/>
                                        </p:tgtEl>
                                        <p:attrNameLst>
                                          <p:attrName>style.visibility</p:attrName>
                                        </p:attrNameLst>
                                      </p:cBhvr>
                                      <p:to>
                                        <p:strVal val="hidden"/>
                                      </p:to>
                                    </p:set>
                                  </p:childTnLst>
                                </p:cTn>
                              </p:par>
                            </p:childTnLst>
                          </p:cTn>
                        </p:par>
                        <p:par>
                          <p:cTn id="12" fill="hold">
                            <p:stCondLst>
                              <p:cond delay="101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10"/>
                            </p:stCondLst>
                            <p:childTnLst>
                              <p:par>
                                <p:cTn id="16" presetID="1" presetClass="exit" presetSubtype="0" fill="hold" grpId="1" nodeType="afterEffect">
                                  <p:stCondLst>
                                    <p:cond delay="1000"/>
                                  </p:stCondLst>
                                  <p:childTnLst>
                                    <p:set>
                                      <p:cBhvr>
                                        <p:cTn id="17" dur="1" fill="hold">
                                          <p:stCondLst>
                                            <p:cond delay="0"/>
                                          </p:stCondLst>
                                        </p:cTn>
                                        <p:tgtEl>
                                          <p:spTgt spid="7"/>
                                        </p:tgtEl>
                                        <p:attrNameLst>
                                          <p:attrName>style.visibility</p:attrName>
                                        </p:attrNameLst>
                                      </p:cBhvr>
                                      <p:to>
                                        <p:strVal val="hidden"/>
                                      </p:to>
                                    </p:set>
                                  </p:childTnLst>
                                </p:cTn>
                              </p:par>
                            </p:childTnLst>
                          </p:cTn>
                        </p:par>
                        <p:par>
                          <p:cTn id="18" fill="hold">
                            <p:stCondLst>
                              <p:cond delay="2010"/>
                            </p:stCondLst>
                            <p:childTnLst>
                              <p:par>
                                <p:cTn id="19" presetID="1"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par>
                          <p:cTn id="21" fill="hold">
                            <p:stCondLst>
                              <p:cond delay="2010"/>
                            </p:stCondLst>
                            <p:childTnLst>
                              <p:par>
                                <p:cTn id="22" presetID="1" presetClass="exit" presetSubtype="0" fill="hold" grpId="1" nodeType="afterEffect">
                                  <p:stCondLst>
                                    <p:cond delay="1000"/>
                                  </p:stCondLst>
                                  <p:childTnLst>
                                    <p:set>
                                      <p:cBhvr>
                                        <p:cTn id="23" dur="1" fill="hold">
                                          <p:stCondLst>
                                            <p:cond delay="0"/>
                                          </p:stCondLst>
                                        </p:cTn>
                                        <p:tgtEl>
                                          <p:spTgt spid="6"/>
                                        </p:tgtEl>
                                        <p:attrNameLst>
                                          <p:attrName>style.visibility</p:attrName>
                                        </p:attrNameLst>
                                      </p:cBhvr>
                                      <p:to>
                                        <p:strVal val="hidden"/>
                                      </p:to>
                                    </p:set>
                                  </p:childTnLst>
                                </p:cTn>
                              </p:par>
                            </p:childTnLst>
                          </p:cTn>
                        </p:par>
                        <p:par>
                          <p:cTn id="24" fill="hold">
                            <p:stCondLst>
                              <p:cond delay="3010"/>
                            </p:stCondLst>
                            <p:childTnLst>
                              <p:par>
                                <p:cTn id="25" presetID="1"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par>
                          <p:cTn id="27" fill="hold">
                            <p:stCondLst>
                              <p:cond delay="3010"/>
                            </p:stCondLst>
                            <p:childTnLst>
                              <p:par>
                                <p:cTn id="28" presetID="1" presetClass="exit" presetSubtype="0" fill="hold" grpId="1" nodeType="afterEffect">
                                  <p:stCondLst>
                                    <p:cond delay="1000"/>
                                  </p:stCondLst>
                                  <p:childTnLst>
                                    <p:set>
                                      <p:cBhvr>
                                        <p:cTn id="29" dur="1" fill="hold">
                                          <p:stCondLst>
                                            <p:cond delay="0"/>
                                          </p:stCondLst>
                                        </p:cTn>
                                        <p:tgtEl>
                                          <p:spTgt spid="8"/>
                                        </p:tgtEl>
                                        <p:attrNameLst>
                                          <p:attrName>style.visibility</p:attrName>
                                        </p:attrNameLst>
                                      </p:cBhvr>
                                      <p:to>
                                        <p:strVal val="hidden"/>
                                      </p:to>
                                    </p:set>
                                  </p:childTnLst>
                                </p:cTn>
                              </p:par>
                            </p:childTnLst>
                          </p:cTn>
                        </p:par>
                        <p:par>
                          <p:cTn id="30" fill="hold">
                            <p:stCondLst>
                              <p:cond delay="4010"/>
                            </p:stCondLst>
                            <p:childTnLst>
                              <p:par>
                                <p:cTn id="31" presetID="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par>
                          <p:cTn id="33" fill="hold">
                            <p:stCondLst>
                              <p:cond delay="4010"/>
                            </p:stCondLst>
                            <p:childTnLst>
                              <p:par>
                                <p:cTn id="34" presetID="1" presetClass="exit" presetSubtype="0" fill="hold" grpId="1" nodeType="afterEffect">
                                  <p:stCondLst>
                                    <p:cond delay="1000"/>
                                  </p:stCondLst>
                                  <p:childTnLst>
                                    <p:set>
                                      <p:cBhvr>
                                        <p:cTn id="35" dur="1" fill="hold">
                                          <p:stCondLst>
                                            <p:cond delay="0"/>
                                          </p:stCondLst>
                                        </p:cTn>
                                        <p:tgtEl>
                                          <p:spTgt spid="11"/>
                                        </p:tgtEl>
                                        <p:attrNameLst>
                                          <p:attrName>style.visibility</p:attrName>
                                        </p:attrNameLst>
                                      </p:cBhvr>
                                      <p:to>
                                        <p:strVal val="hidden"/>
                                      </p:to>
                                    </p:set>
                                  </p:childTnLst>
                                </p:cTn>
                              </p:par>
                            </p:childTnLst>
                          </p:cTn>
                        </p:par>
                        <p:par>
                          <p:cTn id="36" fill="hold">
                            <p:stCondLst>
                              <p:cond delay="5010"/>
                            </p:stCondLst>
                            <p:childTnLst>
                              <p:par>
                                <p:cTn id="37" presetID="1"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par>
                          <p:cTn id="39" fill="hold">
                            <p:stCondLst>
                              <p:cond delay="5010"/>
                            </p:stCondLst>
                            <p:childTnLst>
                              <p:par>
                                <p:cTn id="40" presetID="1" presetClass="exit" presetSubtype="0" fill="hold" grpId="1" nodeType="afterEffect">
                                  <p:stCondLst>
                                    <p:cond delay="1000"/>
                                  </p:stCondLst>
                                  <p:childTnLst>
                                    <p:set>
                                      <p:cBhvr>
                                        <p:cTn id="41" dur="1" fill="hold">
                                          <p:stCondLst>
                                            <p:cond delay="0"/>
                                          </p:stCondLst>
                                        </p:cTn>
                                        <p:tgtEl>
                                          <p:spTgt spid="10"/>
                                        </p:tgtEl>
                                        <p:attrNameLst>
                                          <p:attrName>style.visibility</p:attrName>
                                        </p:attrNameLst>
                                      </p:cBhvr>
                                      <p:to>
                                        <p:strVal val="hidden"/>
                                      </p:to>
                                    </p:set>
                                  </p:childTnLst>
                                </p:cTn>
                              </p:par>
                            </p:childTnLst>
                          </p:cTn>
                        </p:par>
                        <p:par>
                          <p:cTn id="42" fill="hold">
                            <p:stCondLst>
                              <p:cond delay="6010"/>
                            </p:stCondLst>
                            <p:childTnLst>
                              <p:par>
                                <p:cTn id="43" presetID="1"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par>
                          <p:cTn id="45" fill="hold">
                            <p:stCondLst>
                              <p:cond delay="6010"/>
                            </p:stCondLst>
                            <p:childTnLst>
                              <p:par>
                                <p:cTn id="46" presetID="1" presetClass="exit" presetSubtype="0" fill="hold" grpId="1" nodeType="afterEffect">
                                  <p:stCondLst>
                                    <p:cond delay="1000"/>
                                  </p:stCondLst>
                                  <p:childTnLst>
                                    <p:set>
                                      <p:cBhvr>
                                        <p:cTn id="47" dur="1" fill="hold">
                                          <p:stCondLst>
                                            <p:cond delay="0"/>
                                          </p:stCondLst>
                                        </p:cTn>
                                        <p:tgtEl>
                                          <p:spTgt spid="5"/>
                                        </p:tgtEl>
                                        <p:attrNameLst>
                                          <p:attrName>style.visibility</p:attrName>
                                        </p:attrNameLst>
                                      </p:cBhvr>
                                      <p:to>
                                        <p:strVal val="hidden"/>
                                      </p:to>
                                    </p:set>
                                  </p:childTnLst>
                                </p:cTn>
                              </p:par>
                            </p:childTnLst>
                          </p:cTn>
                        </p:par>
                        <p:par>
                          <p:cTn id="48" fill="hold">
                            <p:stCondLst>
                              <p:cond delay="7010"/>
                            </p:stCondLst>
                            <p:childTnLst>
                              <p:par>
                                <p:cTn id="49" presetID="1"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par>
                          <p:cTn id="51" fill="hold">
                            <p:stCondLst>
                              <p:cond delay="7010"/>
                            </p:stCondLst>
                            <p:childTnLst>
                              <p:par>
                                <p:cTn id="52" presetID="1" presetClass="exit" presetSubtype="0" fill="hold" grpId="1" nodeType="afterEffect">
                                  <p:stCondLst>
                                    <p:cond delay="1000"/>
                                  </p:stCondLst>
                                  <p:childTnLst>
                                    <p:set>
                                      <p:cBhvr>
                                        <p:cTn id="53" dur="1" fill="hold">
                                          <p:stCondLst>
                                            <p:cond delay="0"/>
                                          </p:stCondLst>
                                        </p:cTn>
                                        <p:tgtEl>
                                          <p:spTgt spid="12"/>
                                        </p:tgtEl>
                                        <p:attrNameLst>
                                          <p:attrName>style.visibility</p:attrName>
                                        </p:attrNameLst>
                                      </p:cBhvr>
                                      <p:to>
                                        <p:strVal val="hidden"/>
                                      </p:to>
                                    </p:set>
                                  </p:childTnLst>
                                </p:cTn>
                              </p:par>
                            </p:childTnLst>
                          </p:cTn>
                        </p:par>
                        <p:par>
                          <p:cTn id="54" fill="hold">
                            <p:stCondLst>
                              <p:cond delay="8010"/>
                            </p:stCondLst>
                            <p:childTnLst>
                              <p:par>
                                <p:cTn id="55" presetID="1"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childTnLst>
                          </p:cTn>
                        </p:par>
                        <p:par>
                          <p:cTn id="57" fill="hold">
                            <p:stCondLst>
                              <p:cond delay="8010"/>
                            </p:stCondLst>
                            <p:childTnLst>
                              <p:par>
                                <p:cTn id="58" presetID="1" presetClass="exit" presetSubtype="0" fill="hold" grpId="1" nodeType="afterEffect">
                                  <p:stCondLst>
                                    <p:cond delay="1000"/>
                                  </p:stCondLst>
                                  <p:childTnLst>
                                    <p:set>
                                      <p:cBhvr>
                                        <p:cTn id="59" dur="1" fill="hold">
                                          <p:stCondLst>
                                            <p:cond delay="0"/>
                                          </p:stCondLst>
                                        </p:cTn>
                                        <p:tgtEl>
                                          <p:spTgt spid="15"/>
                                        </p:tgtEl>
                                        <p:attrNameLst>
                                          <p:attrName>style.visibility</p:attrName>
                                        </p:attrNameLst>
                                      </p:cBhvr>
                                      <p:to>
                                        <p:strVal val="hidden"/>
                                      </p:to>
                                    </p:set>
                                  </p:childTnLst>
                                </p:cTn>
                              </p:par>
                            </p:childTnLst>
                          </p:cTn>
                        </p:par>
                        <p:par>
                          <p:cTn id="60" fill="hold">
                            <p:stCondLst>
                              <p:cond delay="9010"/>
                            </p:stCondLst>
                            <p:childTnLst>
                              <p:par>
                                <p:cTn id="61" presetID="1"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childTnLst>
                                </p:cTn>
                              </p:par>
                            </p:childTnLst>
                          </p:cTn>
                        </p:par>
                        <p:par>
                          <p:cTn id="63" fill="hold">
                            <p:stCondLst>
                              <p:cond delay="9010"/>
                            </p:stCondLst>
                            <p:childTnLst>
                              <p:par>
                                <p:cTn id="64" presetID="1" presetClass="exit" presetSubtype="0" fill="hold" grpId="1" nodeType="afterEffect">
                                  <p:stCondLst>
                                    <p:cond delay="1000"/>
                                  </p:stCondLst>
                                  <p:childTnLst>
                                    <p:set>
                                      <p:cBhvr>
                                        <p:cTn id="65" dur="1" fill="hold">
                                          <p:stCondLst>
                                            <p:cond delay="0"/>
                                          </p:stCondLst>
                                        </p:cTn>
                                        <p:tgtEl>
                                          <p:spTgt spid="9"/>
                                        </p:tgtEl>
                                        <p:attrNameLst>
                                          <p:attrName>style.visibility</p:attrName>
                                        </p:attrNameLst>
                                      </p:cBhvr>
                                      <p:to>
                                        <p:strVal val="hidden"/>
                                      </p:to>
                                    </p:set>
                                  </p:childTnLst>
                                </p:cTn>
                              </p:par>
                            </p:childTnLst>
                          </p:cTn>
                        </p:par>
                        <p:par>
                          <p:cTn id="66" fill="hold">
                            <p:stCondLst>
                              <p:cond delay="10010"/>
                            </p:stCondLst>
                            <p:childTnLst>
                              <p:par>
                                <p:cTn id="67" presetID="1" presetClass="entr" presetSubtype="0"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childTnLst>
                          </p:cTn>
                        </p:par>
                        <p:par>
                          <p:cTn id="69" fill="hold">
                            <p:stCondLst>
                              <p:cond delay="10010"/>
                            </p:stCondLst>
                            <p:childTnLst>
                              <p:par>
                                <p:cTn id="70" presetID="1" presetClass="exit" presetSubtype="0" fill="hold" grpId="1" nodeType="afterEffect">
                                  <p:stCondLst>
                                    <p:cond delay="1000"/>
                                  </p:stCondLst>
                                  <p:childTnLst>
                                    <p:set>
                                      <p:cBhvr>
                                        <p:cTn id="71" dur="1" fill="hold">
                                          <p:stCondLst>
                                            <p:cond delay="0"/>
                                          </p:stCondLst>
                                        </p:cTn>
                                        <p:tgtEl>
                                          <p:spTgt spid="14"/>
                                        </p:tgtEl>
                                        <p:attrNameLst>
                                          <p:attrName>style.visibility</p:attrName>
                                        </p:attrNameLst>
                                      </p:cBhvr>
                                      <p:to>
                                        <p:strVal val="hidden"/>
                                      </p:to>
                                    </p:set>
                                  </p:childTnLst>
                                </p:cTn>
                              </p:par>
                            </p:childTnLst>
                          </p:cTn>
                        </p:par>
                        <p:par>
                          <p:cTn id="72" fill="hold">
                            <p:stCondLst>
                              <p:cond delay="11010"/>
                            </p:stCondLst>
                            <p:childTnLst>
                              <p:par>
                                <p:cTn id="73" presetID="1" presetClass="entr" presetSubtype="0"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childTnLst>
                                </p:cTn>
                              </p:par>
                            </p:childTnLst>
                          </p:cTn>
                        </p:par>
                        <p:par>
                          <p:cTn id="75" fill="hold">
                            <p:stCondLst>
                              <p:cond delay="11010"/>
                            </p:stCondLst>
                            <p:childTnLst>
                              <p:par>
                                <p:cTn id="76" presetID="1" presetClass="exit" presetSubtype="0" fill="hold" grpId="1" nodeType="afterEffect">
                                  <p:stCondLst>
                                    <p:cond delay="1000"/>
                                  </p:stCondLst>
                                  <p:childTnLst>
                                    <p:set>
                                      <p:cBhvr>
                                        <p:cTn id="77" dur="1" fill="hold">
                                          <p:stCondLst>
                                            <p:cond delay="0"/>
                                          </p:stCondLst>
                                        </p:cTn>
                                        <p:tgtEl>
                                          <p:spTgt spid="13"/>
                                        </p:tgtEl>
                                        <p:attrNameLst>
                                          <p:attrName>style.visibility</p:attrName>
                                        </p:attrNameLst>
                                      </p:cBhvr>
                                      <p:to>
                                        <p:strVal val="hidden"/>
                                      </p:to>
                                    </p:set>
                                  </p:childTnLst>
                                </p:cTn>
                              </p:par>
                            </p:childTnLst>
                          </p:cTn>
                        </p:par>
                        <p:par>
                          <p:cTn id="78" fill="hold">
                            <p:stCondLst>
                              <p:cond delay="12010"/>
                            </p:stCondLst>
                            <p:childTnLst>
                              <p:par>
                                <p:cTn id="79" presetID="1" presetClass="entr" presetSubtype="0" fill="hold" grpId="0" nodeType="afterEffect">
                                  <p:stCondLst>
                                    <p:cond delay="0"/>
                                  </p:stCondLst>
                                  <p:childTnLst>
                                    <p:set>
                                      <p:cBhvr>
                                        <p:cTn id="80" dur="1" fill="hold">
                                          <p:stCondLst>
                                            <p:cond delay="0"/>
                                          </p:stCondLst>
                                        </p:cTn>
                                        <p:tgtEl>
                                          <p:spTgt spid="126"/>
                                        </p:tgtEl>
                                        <p:attrNameLst>
                                          <p:attrName>style.visibility</p:attrName>
                                        </p:attrNameLst>
                                      </p:cBhvr>
                                      <p:to>
                                        <p:strVal val="visible"/>
                                      </p:to>
                                    </p:set>
                                  </p:childTnLst>
                                </p:cTn>
                              </p:par>
                            </p:childTnLst>
                          </p:cTn>
                        </p:par>
                        <p:par>
                          <p:cTn id="81" fill="hold">
                            <p:stCondLst>
                              <p:cond delay="12010"/>
                            </p:stCondLst>
                            <p:childTnLst>
                              <p:par>
                                <p:cTn id="82" presetID="1" presetClass="exit" presetSubtype="0" fill="hold" grpId="1" nodeType="afterEffect">
                                  <p:stCondLst>
                                    <p:cond delay="1000"/>
                                  </p:stCondLst>
                                  <p:childTnLst>
                                    <p:set>
                                      <p:cBhvr>
                                        <p:cTn id="83" dur="1" fill="hold">
                                          <p:stCondLst>
                                            <p:cond delay="0"/>
                                          </p:stCondLst>
                                        </p:cTn>
                                        <p:tgtEl>
                                          <p:spTgt spid="126"/>
                                        </p:tgtEl>
                                        <p:attrNameLst>
                                          <p:attrName>style.visibility</p:attrName>
                                        </p:attrNameLst>
                                      </p:cBhvr>
                                      <p:to>
                                        <p:strVal val="hidden"/>
                                      </p:to>
                                    </p:set>
                                  </p:childTnLst>
                                </p:cTn>
                              </p:par>
                            </p:childTnLst>
                          </p:cTn>
                        </p:par>
                        <p:par>
                          <p:cTn id="84" fill="hold">
                            <p:stCondLst>
                              <p:cond delay="13010"/>
                            </p:stCondLst>
                            <p:childTnLst>
                              <p:par>
                                <p:cTn id="85" presetID="1"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childTnLst>
                                </p:cTn>
                              </p:par>
                            </p:childTnLst>
                          </p:cTn>
                        </p:par>
                        <p:par>
                          <p:cTn id="87" fill="hold">
                            <p:stCondLst>
                              <p:cond delay="13010"/>
                            </p:stCondLst>
                            <p:childTnLst>
                              <p:par>
                                <p:cTn id="88" presetID="1" presetClass="exit" presetSubtype="0" fill="hold" grpId="1" nodeType="afterEffect">
                                  <p:stCondLst>
                                    <p:cond delay="1000"/>
                                  </p:stCondLst>
                                  <p:childTnLst>
                                    <p:set>
                                      <p:cBhvr>
                                        <p:cTn id="89" dur="1" fill="hold">
                                          <p:stCondLst>
                                            <p:cond delay="0"/>
                                          </p:stCondLst>
                                        </p:cTn>
                                        <p:tgtEl>
                                          <p:spTgt spid="17"/>
                                        </p:tgtEl>
                                        <p:attrNameLst>
                                          <p:attrName>style.visibility</p:attrName>
                                        </p:attrNameLst>
                                      </p:cBhvr>
                                      <p:to>
                                        <p:strVal val="hidden"/>
                                      </p:to>
                                    </p:set>
                                  </p:childTnLst>
                                </p:cTn>
                              </p:par>
                            </p:childTnLst>
                          </p:cTn>
                        </p:par>
                        <p:par>
                          <p:cTn id="90" fill="hold">
                            <p:stCondLst>
                              <p:cond delay="14010"/>
                            </p:stCondLst>
                            <p:childTnLst>
                              <p:par>
                                <p:cTn id="91" presetID="1" presetClass="entr" presetSubtype="0" fill="hold" grpId="0" nodeType="afterEffect">
                                  <p:stCondLst>
                                    <p:cond delay="0"/>
                                  </p:stCondLst>
                                  <p:childTnLst>
                                    <p:set>
                                      <p:cBhvr>
                                        <p:cTn id="92" dur="1" fill="hold">
                                          <p:stCondLst>
                                            <p:cond delay="0"/>
                                          </p:stCondLst>
                                        </p:cTn>
                                        <p:tgtEl>
                                          <p:spTgt spid="19"/>
                                        </p:tgtEl>
                                        <p:attrNameLst>
                                          <p:attrName>style.visibility</p:attrName>
                                        </p:attrNameLst>
                                      </p:cBhvr>
                                      <p:to>
                                        <p:strVal val="visible"/>
                                      </p:to>
                                    </p:set>
                                  </p:childTnLst>
                                </p:cTn>
                              </p:par>
                            </p:childTnLst>
                          </p:cTn>
                        </p:par>
                        <p:par>
                          <p:cTn id="93" fill="hold">
                            <p:stCondLst>
                              <p:cond delay="14010"/>
                            </p:stCondLst>
                            <p:childTnLst>
                              <p:par>
                                <p:cTn id="94" presetID="1" presetClass="exit" presetSubtype="0" fill="hold" grpId="1" nodeType="afterEffect">
                                  <p:stCondLst>
                                    <p:cond delay="1000"/>
                                  </p:stCondLst>
                                  <p:childTnLst>
                                    <p:set>
                                      <p:cBhvr>
                                        <p:cTn id="95" dur="1" fill="hold">
                                          <p:stCondLst>
                                            <p:cond delay="0"/>
                                          </p:stCondLst>
                                        </p:cTn>
                                        <p:tgtEl>
                                          <p:spTgt spid="19"/>
                                        </p:tgtEl>
                                        <p:attrNameLst>
                                          <p:attrName>style.visibility</p:attrName>
                                        </p:attrNameLst>
                                      </p:cBhvr>
                                      <p:to>
                                        <p:strVal val="hidden"/>
                                      </p:to>
                                    </p:set>
                                  </p:childTnLst>
                                </p:cTn>
                              </p:par>
                            </p:childTnLst>
                          </p:cTn>
                        </p:par>
                        <p:par>
                          <p:cTn id="96" fill="hold">
                            <p:stCondLst>
                              <p:cond delay="15010"/>
                            </p:stCondLst>
                            <p:childTnLst>
                              <p:par>
                                <p:cTn id="97" presetID="1" presetClass="entr" presetSubtype="0" fill="hold" grpId="0" nodeType="afterEffect">
                                  <p:stCondLst>
                                    <p:cond delay="0"/>
                                  </p:stCondLst>
                                  <p:childTnLst>
                                    <p:set>
                                      <p:cBhvr>
                                        <p:cTn id="98" dur="1" fill="hold">
                                          <p:stCondLst>
                                            <p:cond delay="0"/>
                                          </p:stCondLst>
                                        </p:cTn>
                                        <p:tgtEl>
                                          <p:spTgt spid="18"/>
                                        </p:tgtEl>
                                        <p:attrNameLst>
                                          <p:attrName>style.visibility</p:attrName>
                                        </p:attrNameLst>
                                      </p:cBhvr>
                                      <p:to>
                                        <p:strVal val="visible"/>
                                      </p:to>
                                    </p:set>
                                  </p:childTnLst>
                                </p:cTn>
                              </p:par>
                            </p:childTnLst>
                          </p:cTn>
                        </p:par>
                        <p:par>
                          <p:cTn id="99" fill="hold">
                            <p:stCondLst>
                              <p:cond delay="15010"/>
                            </p:stCondLst>
                            <p:childTnLst>
                              <p:par>
                                <p:cTn id="100" presetID="1" presetClass="exit" presetSubtype="0" fill="hold" grpId="1" nodeType="afterEffect">
                                  <p:stCondLst>
                                    <p:cond delay="1000"/>
                                  </p:stCondLst>
                                  <p:childTnLst>
                                    <p:set>
                                      <p:cBhvr>
                                        <p:cTn id="101" dur="1" fill="hold">
                                          <p:stCondLst>
                                            <p:cond delay="0"/>
                                          </p:stCondLst>
                                        </p:cTn>
                                        <p:tgtEl>
                                          <p:spTgt spid="18"/>
                                        </p:tgtEl>
                                        <p:attrNameLst>
                                          <p:attrName>style.visibility</p:attrName>
                                        </p:attrNameLst>
                                      </p:cBhvr>
                                      <p:to>
                                        <p:strVal val="hidden"/>
                                      </p:to>
                                    </p:set>
                                  </p:childTnLst>
                                </p:cTn>
                              </p:par>
                            </p:childTnLst>
                          </p:cTn>
                        </p:par>
                        <p:par>
                          <p:cTn id="102" fill="hold">
                            <p:stCondLst>
                              <p:cond delay="16010"/>
                            </p:stCondLst>
                            <p:childTnLst>
                              <p:par>
                                <p:cTn id="103" presetID="1" presetClass="entr" presetSubtype="0" fill="hold" grpId="0" nodeType="afterEffect">
                                  <p:stCondLst>
                                    <p:cond delay="0"/>
                                  </p:stCondLst>
                                  <p:childTnLst>
                                    <p:set>
                                      <p:cBhvr>
                                        <p:cTn id="104" dur="1" fill="hold">
                                          <p:stCondLst>
                                            <p:cond delay="0"/>
                                          </p:stCondLst>
                                        </p:cTn>
                                        <p:tgtEl>
                                          <p:spTgt spid="22"/>
                                        </p:tgtEl>
                                        <p:attrNameLst>
                                          <p:attrName>style.visibility</p:attrName>
                                        </p:attrNameLst>
                                      </p:cBhvr>
                                      <p:to>
                                        <p:strVal val="visible"/>
                                      </p:to>
                                    </p:set>
                                  </p:childTnLst>
                                </p:cTn>
                              </p:par>
                            </p:childTnLst>
                          </p:cTn>
                        </p:par>
                        <p:par>
                          <p:cTn id="105" fill="hold">
                            <p:stCondLst>
                              <p:cond delay="16010"/>
                            </p:stCondLst>
                            <p:childTnLst>
                              <p:par>
                                <p:cTn id="106" presetID="1" presetClass="exit" presetSubtype="0" fill="hold" grpId="1" nodeType="afterEffect">
                                  <p:stCondLst>
                                    <p:cond delay="1000"/>
                                  </p:stCondLst>
                                  <p:childTnLst>
                                    <p:set>
                                      <p:cBhvr>
                                        <p:cTn id="107" dur="1" fill="hold">
                                          <p:stCondLst>
                                            <p:cond delay="0"/>
                                          </p:stCondLst>
                                        </p:cTn>
                                        <p:tgtEl>
                                          <p:spTgt spid="22"/>
                                        </p:tgtEl>
                                        <p:attrNameLst>
                                          <p:attrName>style.visibility</p:attrName>
                                        </p:attrNameLst>
                                      </p:cBhvr>
                                      <p:to>
                                        <p:strVal val="hidden"/>
                                      </p:to>
                                    </p:set>
                                  </p:childTnLst>
                                </p:cTn>
                              </p:par>
                            </p:childTnLst>
                          </p:cTn>
                        </p:par>
                        <p:par>
                          <p:cTn id="108" fill="hold">
                            <p:stCondLst>
                              <p:cond delay="17010"/>
                            </p:stCondLst>
                            <p:childTnLst>
                              <p:par>
                                <p:cTn id="109" presetID="1" presetClass="entr" presetSubtype="0" fill="hold" grpId="0" nodeType="afterEffect">
                                  <p:stCondLst>
                                    <p:cond delay="0"/>
                                  </p:stCondLst>
                                  <p:childTnLst>
                                    <p:set>
                                      <p:cBhvr>
                                        <p:cTn id="110" dur="1" fill="hold">
                                          <p:stCondLst>
                                            <p:cond delay="0"/>
                                          </p:stCondLst>
                                        </p:cTn>
                                        <p:tgtEl>
                                          <p:spTgt spid="23"/>
                                        </p:tgtEl>
                                        <p:attrNameLst>
                                          <p:attrName>style.visibility</p:attrName>
                                        </p:attrNameLst>
                                      </p:cBhvr>
                                      <p:to>
                                        <p:strVal val="visible"/>
                                      </p:to>
                                    </p:set>
                                  </p:childTnLst>
                                </p:cTn>
                              </p:par>
                            </p:childTnLst>
                          </p:cTn>
                        </p:par>
                        <p:par>
                          <p:cTn id="111" fill="hold">
                            <p:stCondLst>
                              <p:cond delay="17010"/>
                            </p:stCondLst>
                            <p:childTnLst>
                              <p:par>
                                <p:cTn id="112" presetID="1" presetClass="exit" presetSubtype="0" fill="hold" grpId="1" nodeType="afterEffect">
                                  <p:stCondLst>
                                    <p:cond delay="1000"/>
                                  </p:stCondLst>
                                  <p:childTnLst>
                                    <p:set>
                                      <p:cBhvr>
                                        <p:cTn id="113" dur="1" fill="hold">
                                          <p:stCondLst>
                                            <p:cond delay="0"/>
                                          </p:stCondLst>
                                        </p:cTn>
                                        <p:tgtEl>
                                          <p:spTgt spid="23"/>
                                        </p:tgtEl>
                                        <p:attrNameLst>
                                          <p:attrName>style.visibility</p:attrName>
                                        </p:attrNameLst>
                                      </p:cBhvr>
                                      <p:to>
                                        <p:strVal val="hidden"/>
                                      </p:to>
                                    </p:set>
                                  </p:childTnLst>
                                </p:cTn>
                              </p:par>
                            </p:childTnLst>
                          </p:cTn>
                        </p:par>
                        <p:par>
                          <p:cTn id="114" fill="hold">
                            <p:stCondLst>
                              <p:cond delay="18010"/>
                            </p:stCondLst>
                            <p:childTnLst>
                              <p:par>
                                <p:cTn id="115" presetID="1" presetClass="entr" presetSubtype="0" fill="hold" grpId="0" nodeType="afterEffect">
                                  <p:stCondLst>
                                    <p:cond delay="0"/>
                                  </p:stCondLst>
                                  <p:childTnLst>
                                    <p:set>
                                      <p:cBhvr>
                                        <p:cTn id="116" dur="1" fill="hold">
                                          <p:stCondLst>
                                            <p:cond delay="0"/>
                                          </p:stCondLst>
                                        </p:cTn>
                                        <p:tgtEl>
                                          <p:spTgt spid="16"/>
                                        </p:tgtEl>
                                        <p:attrNameLst>
                                          <p:attrName>style.visibility</p:attrName>
                                        </p:attrNameLst>
                                      </p:cBhvr>
                                      <p:to>
                                        <p:strVal val="visible"/>
                                      </p:to>
                                    </p:set>
                                  </p:childTnLst>
                                </p:cTn>
                              </p:par>
                            </p:childTnLst>
                          </p:cTn>
                        </p:par>
                        <p:par>
                          <p:cTn id="117" fill="hold">
                            <p:stCondLst>
                              <p:cond delay="18010"/>
                            </p:stCondLst>
                            <p:childTnLst>
                              <p:par>
                                <p:cTn id="118" presetID="1" presetClass="exit" presetSubtype="0" fill="hold" grpId="1" nodeType="afterEffect">
                                  <p:stCondLst>
                                    <p:cond delay="1000"/>
                                  </p:stCondLst>
                                  <p:childTnLst>
                                    <p:set>
                                      <p:cBhvr>
                                        <p:cTn id="119" dur="1" fill="hold">
                                          <p:stCondLst>
                                            <p:cond delay="0"/>
                                          </p:stCondLst>
                                        </p:cTn>
                                        <p:tgtEl>
                                          <p:spTgt spid="16"/>
                                        </p:tgtEl>
                                        <p:attrNameLst>
                                          <p:attrName>style.visibility</p:attrName>
                                        </p:attrNameLst>
                                      </p:cBhvr>
                                      <p:to>
                                        <p:strVal val="hidden"/>
                                      </p:to>
                                    </p:set>
                                  </p:childTnLst>
                                </p:cTn>
                              </p:par>
                            </p:childTnLst>
                          </p:cTn>
                        </p:par>
                        <p:par>
                          <p:cTn id="120" fill="hold">
                            <p:stCondLst>
                              <p:cond delay="19010"/>
                            </p:stCondLst>
                            <p:childTnLst>
                              <p:par>
                                <p:cTn id="121" presetID="1" presetClass="entr" presetSubtype="0" fill="hold" grpId="0" nodeType="afterEffect">
                                  <p:stCondLst>
                                    <p:cond delay="0"/>
                                  </p:stCondLst>
                                  <p:childTnLst>
                                    <p:set>
                                      <p:cBhvr>
                                        <p:cTn id="122" dur="1" fill="hold">
                                          <p:stCondLst>
                                            <p:cond delay="0"/>
                                          </p:stCondLst>
                                        </p:cTn>
                                        <p:tgtEl>
                                          <p:spTgt spid="21"/>
                                        </p:tgtEl>
                                        <p:attrNameLst>
                                          <p:attrName>style.visibility</p:attrName>
                                        </p:attrNameLst>
                                      </p:cBhvr>
                                      <p:to>
                                        <p:strVal val="visible"/>
                                      </p:to>
                                    </p:set>
                                  </p:childTnLst>
                                </p:cTn>
                              </p:par>
                            </p:childTnLst>
                          </p:cTn>
                        </p:par>
                        <p:par>
                          <p:cTn id="123" fill="hold">
                            <p:stCondLst>
                              <p:cond delay="19010"/>
                            </p:stCondLst>
                            <p:childTnLst>
                              <p:par>
                                <p:cTn id="124" presetID="1" presetClass="exit" presetSubtype="0" fill="hold" grpId="1" nodeType="afterEffect">
                                  <p:stCondLst>
                                    <p:cond delay="1000"/>
                                  </p:stCondLst>
                                  <p:childTnLst>
                                    <p:set>
                                      <p:cBhvr>
                                        <p:cTn id="125" dur="1" fill="hold">
                                          <p:stCondLst>
                                            <p:cond delay="0"/>
                                          </p:stCondLst>
                                        </p:cTn>
                                        <p:tgtEl>
                                          <p:spTgt spid="21"/>
                                        </p:tgtEl>
                                        <p:attrNameLst>
                                          <p:attrName>style.visibility</p:attrName>
                                        </p:attrNameLst>
                                      </p:cBhvr>
                                      <p:to>
                                        <p:strVal val="hidden"/>
                                      </p:to>
                                    </p:set>
                                  </p:childTnLst>
                                </p:cTn>
                              </p:par>
                            </p:childTnLst>
                          </p:cTn>
                        </p:par>
                        <p:par>
                          <p:cTn id="126" fill="hold">
                            <p:stCondLst>
                              <p:cond delay="20010"/>
                            </p:stCondLst>
                            <p:childTnLst>
                              <p:par>
                                <p:cTn id="127" presetID="1" presetClass="entr" presetSubtype="0" fill="hold" grpId="0" nodeType="afterEffect">
                                  <p:stCondLst>
                                    <p:cond delay="0"/>
                                  </p:stCondLst>
                                  <p:childTnLst>
                                    <p:set>
                                      <p:cBhvr>
                                        <p:cTn id="128" dur="1" fill="hold">
                                          <p:stCondLst>
                                            <p:cond delay="0"/>
                                          </p:stCondLst>
                                        </p:cTn>
                                        <p:tgtEl>
                                          <p:spTgt spid="20"/>
                                        </p:tgtEl>
                                        <p:attrNameLst>
                                          <p:attrName>style.visibility</p:attrName>
                                        </p:attrNameLst>
                                      </p:cBhvr>
                                      <p:to>
                                        <p:strVal val="visible"/>
                                      </p:to>
                                    </p:set>
                                  </p:childTnLst>
                                </p:cTn>
                              </p:par>
                            </p:childTnLst>
                          </p:cTn>
                        </p:par>
                        <p:par>
                          <p:cTn id="129" fill="hold">
                            <p:stCondLst>
                              <p:cond delay="20010"/>
                            </p:stCondLst>
                            <p:childTnLst>
                              <p:par>
                                <p:cTn id="130" presetID="1" presetClass="exit" presetSubtype="0" fill="hold" grpId="1" nodeType="afterEffect">
                                  <p:stCondLst>
                                    <p:cond delay="1000"/>
                                  </p:stCondLst>
                                  <p:childTnLst>
                                    <p:set>
                                      <p:cBhvr>
                                        <p:cTn id="131" dur="1" fill="hold">
                                          <p:stCondLst>
                                            <p:cond delay="0"/>
                                          </p:stCondLst>
                                        </p:cTn>
                                        <p:tgtEl>
                                          <p:spTgt spid="20"/>
                                        </p:tgtEl>
                                        <p:attrNameLst>
                                          <p:attrName>style.visibility</p:attrName>
                                        </p:attrNameLst>
                                      </p:cBhvr>
                                      <p:to>
                                        <p:strVal val="hidden"/>
                                      </p:to>
                                    </p:set>
                                  </p:childTnLst>
                                </p:cTn>
                              </p:par>
                            </p:childTnLst>
                          </p:cTn>
                        </p:par>
                        <p:par>
                          <p:cTn id="132" fill="hold">
                            <p:stCondLst>
                              <p:cond delay="21010"/>
                            </p:stCondLst>
                            <p:childTnLst>
                              <p:par>
                                <p:cTn id="133" presetID="1" presetClass="entr" presetSubtype="0" fill="hold" grpId="0" nodeType="afterEffect">
                                  <p:stCondLst>
                                    <p:cond delay="0"/>
                                  </p:stCondLst>
                                  <p:childTnLst>
                                    <p:set>
                                      <p:cBhvr>
                                        <p:cTn id="134" dur="1" fill="hold">
                                          <p:stCondLst>
                                            <p:cond delay="0"/>
                                          </p:stCondLst>
                                        </p:cTn>
                                        <p:tgtEl>
                                          <p:spTgt spid="37"/>
                                        </p:tgtEl>
                                        <p:attrNameLst>
                                          <p:attrName>style.visibility</p:attrName>
                                        </p:attrNameLst>
                                      </p:cBhvr>
                                      <p:to>
                                        <p:strVal val="visible"/>
                                      </p:to>
                                    </p:set>
                                  </p:childTnLst>
                                </p:cTn>
                              </p:par>
                            </p:childTnLst>
                          </p:cTn>
                        </p:par>
                        <p:par>
                          <p:cTn id="135" fill="hold">
                            <p:stCondLst>
                              <p:cond delay="21010"/>
                            </p:stCondLst>
                            <p:childTnLst>
                              <p:par>
                                <p:cTn id="136" presetID="1" presetClass="exit" presetSubtype="0" fill="hold" grpId="1" nodeType="afterEffect">
                                  <p:stCondLst>
                                    <p:cond delay="1000"/>
                                  </p:stCondLst>
                                  <p:childTnLst>
                                    <p:set>
                                      <p:cBhvr>
                                        <p:cTn id="137" dur="1" fill="hold">
                                          <p:stCondLst>
                                            <p:cond delay="0"/>
                                          </p:stCondLst>
                                        </p:cTn>
                                        <p:tgtEl>
                                          <p:spTgt spid="37"/>
                                        </p:tgtEl>
                                        <p:attrNameLst>
                                          <p:attrName>style.visibility</p:attrName>
                                        </p:attrNameLst>
                                      </p:cBhvr>
                                      <p:to>
                                        <p:strVal val="hidden"/>
                                      </p:to>
                                    </p:set>
                                  </p:childTnLst>
                                </p:cTn>
                              </p:par>
                            </p:childTnLst>
                          </p:cTn>
                        </p:par>
                        <p:par>
                          <p:cTn id="138" fill="hold">
                            <p:stCondLst>
                              <p:cond delay="22010"/>
                            </p:stCondLst>
                            <p:childTnLst>
                              <p:par>
                                <p:cTn id="139" presetID="1" presetClass="entr" presetSubtype="0" fill="hold" grpId="0" nodeType="afterEffect">
                                  <p:stCondLst>
                                    <p:cond delay="0"/>
                                  </p:stCondLst>
                                  <p:childTnLst>
                                    <p:set>
                                      <p:cBhvr>
                                        <p:cTn id="140" dur="1" fill="hold">
                                          <p:stCondLst>
                                            <p:cond delay="0"/>
                                          </p:stCondLst>
                                        </p:cTn>
                                        <p:tgtEl>
                                          <p:spTgt spid="36"/>
                                        </p:tgtEl>
                                        <p:attrNameLst>
                                          <p:attrName>style.visibility</p:attrName>
                                        </p:attrNameLst>
                                      </p:cBhvr>
                                      <p:to>
                                        <p:strVal val="visible"/>
                                      </p:to>
                                    </p:set>
                                  </p:childTnLst>
                                </p:cTn>
                              </p:par>
                            </p:childTnLst>
                          </p:cTn>
                        </p:par>
                        <p:par>
                          <p:cTn id="141" fill="hold">
                            <p:stCondLst>
                              <p:cond delay="22010"/>
                            </p:stCondLst>
                            <p:childTnLst>
                              <p:par>
                                <p:cTn id="142" presetID="1" presetClass="exit" presetSubtype="0" fill="hold" grpId="1" nodeType="afterEffect">
                                  <p:stCondLst>
                                    <p:cond delay="1000"/>
                                  </p:stCondLst>
                                  <p:childTnLst>
                                    <p:set>
                                      <p:cBhvr>
                                        <p:cTn id="143" dur="1" fill="hold">
                                          <p:stCondLst>
                                            <p:cond delay="0"/>
                                          </p:stCondLst>
                                        </p:cTn>
                                        <p:tgtEl>
                                          <p:spTgt spid="36"/>
                                        </p:tgtEl>
                                        <p:attrNameLst>
                                          <p:attrName>style.visibility</p:attrName>
                                        </p:attrNameLst>
                                      </p:cBhvr>
                                      <p:to>
                                        <p:strVal val="hidden"/>
                                      </p:to>
                                    </p:set>
                                  </p:childTnLst>
                                </p:cTn>
                              </p:par>
                            </p:childTnLst>
                          </p:cTn>
                        </p:par>
                        <p:par>
                          <p:cTn id="144" fill="hold">
                            <p:stCondLst>
                              <p:cond delay="23010"/>
                            </p:stCondLst>
                            <p:childTnLst>
                              <p:par>
                                <p:cTn id="145" presetID="1" presetClass="entr" presetSubtype="0" fill="hold" grpId="0" nodeType="afterEffect">
                                  <p:stCondLst>
                                    <p:cond delay="0"/>
                                  </p:stCondLst>
                                  <p:childTnLst>
                                    <p:set>
                                      <p:cBhvr>
                                        <p:cTn id="146" dur="1" fill="hold">
                                          <p:stCondLst>
                                            <p:cond delay="0"/>
                                          </p:stCondLst>
                                        </p:cTn>
                                        <p:tgtEl>
                                          <p:spTgt spid="35"/>
                                        </p:tgtEl>
                                        <p:attrNameLst>
                                          <p:attrName>style.visibility</p:attrName>
                                        </p:attrNameLst>
                                      </p:cBhvr>
                                      <p:to>
                                        <p:strVal val="visible"/>
                                      </p:to>
                                    </p:set>
                                  </p:childTnLst>
                                </p:cTn>
                              </p:par>
                            </p:childTnLst>
                          </p:cTn>
                        </p:par>
                        <p:par>
                          <p:cTn id="147" fill="hold">
                            <p:stCondLst>
                              <p:cond delay="23010"/>
                            </p:stCondLst>
                            <p:childTnLst>
                              <p:par>
                                <p:cTn id="148" presetID="1" presetClass="exit" presetSubtype="0" fill="hold" grpId="1" nodeType="afterEffect">
                                  <p:stCondLst>
                                    <p:cond delay="1000"/>
                                  </p:stCondLst>
                                  <p:childTnLst>
                                    <p:set>
                                      <p:cBhvr>
                                        <p:cTn id="149" dur="1" fill="hold">
                                          <p:stCondLst>
                                            <p:cond delay="0"/>
                                          </p:stCondLst>
                                        </p:cTn>
                                        <p:tgtEl>
                                          <p:spTgt spid="35"/>
                                        </p:tgtEl>
                                        <p:attrNameLst>
                                          <p:attrName>style.visibility</p:attrName>
                                        </p:attrNameLst>
                                      </p:cBhvr>
                                      <p:to>
                                        <p:strVal val="hidden"/>
                                      </p:to>
                                    </p:set>
                                  </p:childTnLst>
                                </p:cTn>
                              </p:par>
                            </p:childTnLst>
                          </p:cTn>
                        </p:par>
                        <p:par>
                          <p:cTn id="150" fill="hold">
                            <p:stCondLst>
                              <p:cond delay="24010"/>
                            </p:stCondLst>
                            <p:childTnLst>
                              <p:par>
                                <p:cTn id="151" presetID="1" presetClass="entr" presetSubtype="0" fill="hold" grpId="0" nodeType="afterEffect">
                                  <p:stCondLst>
                                    <p:cond delay="0"/>
                                  </p:stCondLst>
                                  <p:childTnLst>
                                    <p:set>
                                      <p:cBhvr>
                                        <p:cTn id="152" dur="1" fill="hold">
                                          <p:stCondLst>
                                            <p:cond delay="0"/>
                                          </p:stCondLst>
                                        </p:cTn>
                                        <p:tgtEl>
                                          <p:spTgt spid="34"/>
                                        </p:tgtEl>
                                        <p:attrNameLst>
                                          <p:attrName>style.visibility</p:attrName>
                                        </p:attrNameLst>
                                      </p:cBhvr>
                                      <p:to>
                                        <p:strVal val="visible"/>
                                      </p:to>
                                    </p:set>
                                  </p:childTnLst>
                                </p:cTn>
                              </p:par>
                            </p:childTnLst>
                          </p:cTn>
                        </p:par>
                        <p:par>
                          <p:cTn id="153" fill="hold">
                            <p:stCondLst>
                              <p:cond delay="24010"/>
                            </p:stCondLst>
                            <p:childTnLst>
                              <p:par>
                                <p:cTn id="154" presetID="1" presetClass="exit" presetSubtype="0" fill="hold" grpId="1" nodeType="afterEffect">
                                  <p:stCondLst>
                                    <p:cond delay="1000"/>
                                  </p:stCondLst>
                                  <p:childTnLst>
                                    <p:set>
                                      <p:cBhvr>
                                        <p:cTn id="155" dur="1" fill="hold">
                                          <p:stCondLst>
                                            <p:cond delay="0"/>
                                          </p:stCondLst>
                                        </p:cTn>
                                        <p:tgtEl>
                                          <p:spTgt spid="34"/>
                                        </p:tgtEl>
                                        <p:attrNameLst>
                                          <p:attrName>style.visibility</p:attrName>
                                        </p:attrNameLst>
                                      </p:cBhvr>
                                      <p:to>
                                        <p:strVal val="hidden"/>
                                      </p:to>
                                    </p:set>
                                  </p:childTnLst>
                                </p:cTn>
                              </p:par>
                            </p:childTnLst>
                          </p:cTn>
                        </p:par>
                        <p:par>
                          <p:cTn id="156" fill="hold">
                            <p:stCondLst>
                              <p:cond delay="25010"/>
                            </p:stCondLst>
                            <p:childTnLst>
                              <p:par>
                                <p:cTn id="157" presetID="1" presetClass="entr" presetSubtype="0" fill="hold" grpId="0" nodeType="afterEffect">
                                  <p:stCondLst>
                                    <p:cond delay="0"/>
                                  </p:stCondLst>
                                  <p:childTnLst>
                                    <p:set>
                                      <p:cBhvr>
                                        <p:cTn id="158" dur="1" fill="hold">
                                          <p:stCondLst>
                                            <p:cond delay="0"/>
                                          </p:stCondLst>
                                        </p:cTn>
                                        <p:tgtEl>
                                          <p:spTgt spid="33"/>
                                        </p:tgtEl>
                                        <p:attrNameLst>
                                          <p:attrName>style.visibility</p:attrName>
                                        </p:attrNameLst>
                                      </p:cBhvr>
                                      <p:to>
                                        <p:strVal val="visible"/>
                                      </p:to>
                                    </p:set>
                                  </p:childTnLst>
                                </p:cTn>
                              </p:par>
                            </p:childTnLst>
                          </p:cTn>
                        </p:par>
                        <p:par>
                          <p:cTn id="159" fill="hold">
                            <p:stCondLst>
                              <p:cond delay="25010"/>
                            </p:stCondLst>
                            <p:childTnLst>
                              <p:par>
                                <p:cTn id="160" presetID="1" presetClass="exit" presetSubtype="0" fill="hold" grpId="1" nodeType="afterEffect">
                                  <p:stCondLst>
                                    <p:cond delay="1000"/>
                                  </p:stCondLst>
                                  <p:childTnLst>
                                    <p:set>
                                      <p:cBhvr>
                                        <p:cTn id="161" dur="1" fill="hold">
                                          <p:stCondLst>
                                            <p:cond delay="0"/>
                                          </p:stCondLst>
                                        </p:cTn>
                                        <p:tgtEl>
                                          <p:spTgt spid="33"/>
                                        </p:tgtEl>
                                        <p:attrNameLst>
                                          <p:attrName>style.visibility</p:attrName>
                                        </p:attrNameLst>
                                      </p:cBhvr>
                                      <p:to>
                                        <p:strVal val="hidden"/>
                                      </p:to>
                                    </p:set>
                                  </p:childTnLst>
                                </p:cTn>
                              </p:par>
                            </p:childTnLst>
                          </p:cTn>
                        </p:par>
                        <p:par>
                          <p:cTn id="162" fill="hold">
                            <p:stCondLst>
                              <p:cond delay="26010"/>
                            </p:stCondLst>
                            <p:childTnLst>
                              <p:par>
                                <p:cTn id="163" presetID="1" presetClass="entr" presetSubtype="0" fill="hold" grpId="0" nodeType="afterEffect">
                                  <p:stCondLst>
                                    <p:cond delay="0"/>
                                  </p:stCondLst>
                                  <p:childTnLst>
                                    <p:set>
                                      <p:cBhvr>
                                        <p:cTn id="164" dur="1" fill="hold">
                                          <p:stCondLst>
                                            <p:cond delay="0"/>
                                          </p:stCondLst>
                                        </p:cTn>
                                        <p:tgtEl>
                                          <p:spTgt spid="128"/>
                                        </p:tgtEl>
                                        <p:attrNameLst>
                                          <p:attrName>style.visibility</p:attrName>
                                        </p:attrNameLst>
                                      </p:cBhvr>
                                      <p:to>
                                        <p:strVal val="visible"/>
                                      </p:to>
                                    </p:set>
                                  </p:childTnLst>
                                </p:cTn>
                              </p:par>
                            </p:childTnLst>
                          </p:cTn>
                        </p:par>
                        <p:par>
                          <p:cTn id="165" fill="hold">
                            <p:stCondLst>
                              <p:cond delay="26010"/>
                            </p:stCondLst>
                            <p:childTnLst>
                              <p:par>
                                <p:cTn id="166" presetID="1" presetClass="exit" presetSubtype="0" fill="hold" grpId="1" nodeType="afterEffect">
                                  <p:stCondLst>
                                    <p:cond delay="1000"/>
                                  </p:stCondLst>
                                  <p:childTnLst>
                                    <p:set>
                                      <p:cBhvr>
                                        <p:cTn id="167" dur="1" fill="hold">
                                          <p:stCondLst>
                                            <p:cond delay="0"/>
                                          </p:stCondLst>
                                        </p:cTn>
                                        <p:tgtEl>
                                          <p:spTgt spid="128"/>
                                        </p:tgtEl>
                                        <p:attrNameLst>
                                          <p:attrName>style.visibility</p:attrName>
                                        </p:attrNameLst>
                                      </p:cBhvr>
                                      <p:to>
                                        <p:strVal val="hidden"/>
                                      </p:to>
                                    </p:set>
                                  </p:childTnLst>
                                </p:cTn>
                              </p:par>
                            </p:childTnLst>
                          </p:cTn>
                        </p:par>
                        <p:par>
                          <p:cTn id="168" fill="hold">
                            <p:stCondLst>
                              <p:cond delay="27010"/>
                            </p:stCondLst>
                            <p:childTnLst>
                              <p:par>
                                <p:cTn id="169" presetID="1" presetClass="entr" presetSubtype="0" fill="hold" grpId="0" nodeType="afterEffect">
                                  <p:stCondLst>
                                    <p:cond delay="0"/>
                                  </p:stCondLst>
                                  <p:childTnLst>
                                    <p:set>
                                      <p:cBhvr>
                                        <p:cTn id="170" dur="1" fill="hold">
                                          <p:stCondLst>
                                            <p:cond delay="0"/>
                                          </p:stCondLst>
                                        </p:cTn>
                                        <p:tgtEl>
                                          <p:spTgt spid="31"/>
                                        </p:tgtEl>
                                        <p:attrNameLst>
                                          <p:attrName>style.visibility</p:attrName>
                                        </p:attrNameLst>
                                      </p:cBhvr>
                                      <p:to>
                                        <p:strVal val="visible"/>
                                      </p:to>
                                    </p:set>
                                  </p:childTnLst>
                                </p:cTn>
                              </p:par>
                            </p:childTnLst>
                          </p:cTn>
                        </p:par>
                        <p:par>
                          <p:cTn id="171" fill="hold">
                            <p:stCondLst>
                              <p:cond delay="27010"/>
                            </p:stCondLst>
                            <p:childTnLst>
                              <p:par>
                                <p:cTn id="172" presetID="1" presetClass="exit" presetSubtype="0" fill="hold" grpId="1" nodeType="afterEffect">
                                  <p:stCondLst>
                                    <p:cond delay="1000"/>
                                  </p:stCondLst>
                                  <p:childTnLst>
                                    <p:set>
                                      <p:cBhvr>
                                        <p:cTn id="173" dur="1" fill="hold">
                                          <p:stCondLst>
                                            <p:cond delay="0"/>
                                          </p:stCondLst>
                                        </p:cTn>
                                        <p:tgtEl>
                                          <p:spTgt spid="31"/>
                                        </p:tgtEl>
                                        <p:attrNameLst>
                                          <p:attrName>style.visibility</p:attrName>
                                        </p:attrNameLst>
                                      </p:cBhvr>
                                      <p:to>
                                        <p:strVal val="hidden"/>
                                      </p:to>
                                    </p:set>
                                  </p:childTnLst>
                                </p:cTn>
                              </p:par>
                            </p:childTnLst>
                          </p:cTn>
                        </p:par>
                        <p:par>
                          <p:cTn id="174" fill="hold">
                            <p:stCondLst>
                              <p:cond delay="28010"/>
                            </p:stCondLst>
                            <p:childTnLst>
                              <p:par>
                                <p:cTn id="175" presetID="1" presetClass="entr" presetSubtype="0" fill="hold" grpId="0" nodeType="afterEffect">
                                  <p:stCondLst>
                                    <p:cond delay="0"/>
                                  </p:stCondLst>
                                  <p:childTnLst>
                                    <p:set>
                                      <p:cBhvr>
                                        <p:cTn id="176" dur="1" fill="hold">
                                          <p:stCondLst>
                                            <p:cond delay="0"/>
                                          </p:stCondLst>
                                        </p:cTn>
                                        <p:tgtEl>
                                          <p:spTgt spid="30"/>
                                        </p:tgtEl>
                                        <p:attrNameLst>
                                          <p:attrName>style.visibility</p:attrName>
                                        </p:attrNameLst>
                                      </p:cBhvr>
                                      <p:to>
                                        <p:strVal val="visible"/>
                                      </p:to>
                                    </p:set>
                                  </p:childTnLst>
                                </p:cTn>
                              </p:par>
                            </p:childTnLst>
                          </p:cTn>
                        </p:par>
                        <p:par>
                          <p:cTn id="177" fill="hold">
                            <p:stCondLst>
                              <p:cond delay="28010"/>
                            </p:stCondLst>
                            <p:childTnLst>
                              <p:par>
                                <p:cTn id="178" presetID="1" presetClass="exit" presetSubtype="0" fill="hold" grpId="1" nodeType="afterEffect">
                                  <p:stCondLst>
                                    <p:cond delay="1000"/>
                                  </p:stCondLst>
                                  <p:childTnLst>
                                    <p:set>
                                      <p:cBhvr>
                                        <p:cTn id="179" dur="1" fill="hold">
                                          <p:stCondLst>
                                            <p:cond delay="0"/>
                                          </p:stCondLst>
                                        </p:cTn>
                                        <p:tgtEl>
                                          <p:spTgt spid="30"/>
                                        </p:tgtEl>
                                        <p:attrNameLst>
                                          <p:attrName>style.visibility</p:attrName>
                                        </p:attrNameLst>
                                      </p:cBhvr>
                                      <p:to>
                                        <p:strVal val="hidden"/>
                                      </p:to>
                                    </p:set>
                                  </p:childTnLst>
                                </p:cTn>
                              </p:par>
                            </p:childTnLst>
                          </p:cTn>
                        </p:par>
                        <p:par>
                          <p:cTn id="180" fill="hold">
                            <p:stCondLst>
                              <p:cond delay="29010"/>
                            </p:stCondLst>
                            <p:childTnLst>
                              <p:par>
                                <p:cTn id="181" presetID="1" presetClass="entr" presetSubtype="0" fill="hold" grpId="0" nodeType="afterEffect">
                                  <p:stCondLst>
                                    <p:cond delay="0"/>
                                  </p:stCondLst>
                                  <p:childTnLst>
                                    <p:set>
                                      <p:cBhvr>
                                        <p:cTn id="182" dur="1" fill="hold">
                                          <p:stCondLst>
                                            <p:cond delay="0"/>
                                          </p:stCondLst>
                                        </p:cTn>
                                        <p:tgtEl>
                                          <p:spTgt spid="29"/>
                                        </p:tgtEl>
                                        <p:attrNameLst>
                                          <p:attrName>style.visibility</p:attrName>
                                        </p:attrNameLst>
                                      </p:cBhvr>
                                      <p:to>
                                        <p:strVal val="visible"/>
                                      </p:to>
                                    </p:set>
                                  </p:childTnLst>
                                </p:cTn>
                              </p:par>
                            </p:childTnLst>
                          </p:cTn>
                        </p:par>
                        <p:par>
                          <p:cTn id="183" fill="hold">
                            <p:stCondLst>
                              <p:cond delay="29010"/>
                            </p:stCondLst>
                            <p:childTnLst>
                              <p:par>
                                <p:cTn id="184" presetID="1" presetClass="exit" presetSubtype="0" fill="hold" grpId="1" nodeType="afterEffect">
                                  <p:stCondLst>
                                    <p:cond delay="1000"/>
                                  </p:stCondLst>
                                  <p:childTnLst>
                                    <p:set>
                                      <p:cBhvr>
                                        <p:cTn id="185" dur="1" fill="hold">
                                          <p:stCondLst>
                                            <p:cond delay="0"/>
                                          </p:stCondLst>
                                        </p:cTn>
                                        <p:tgtEl>
                                          <p:spTgt spid="29"/>
                                        </p:tgtEl>
                                        <p:attrNameLst>
                                          <p:attrName>style.visibility</p:attrName>
                                        </p:attrNameLst>
                                      </p:cBhvr>
                                      <p:to>
                                        <p:strVal val="hidden"/>
                                      </p:to>
                                    </p:set>
                                  </p:childTnLst>
                                </p:cTn>
                              </p:par>
                            </p:childTnLst>
                          </p:cTn>
                        </p:par>
                        <p:par>
                          <p:cTn id="186" fill="hold">
                            <p:stCondLst>
                              <p:cond delay="30010"/>
                            </p:stCondLst>
                            <p:childTnLst>
                              <p:par>
                                <p:cTn id="187" presetID="1" presetClass="entr" presetSubtype="0" fill="hold" grpId="0" nodeType="afterEffect">
                                  <p:stCondLst>
                                    <p:cond delay="0"/>
                                  </p:stCondLst>
                                  <p:childTnLst>
                                    <p:set>
                                      <p:cBhvr>
                                        <p:cTn id="188" dur="1" fill="hold">
                                          <p:stCondLst>
                                            <p:cond delay="0"/>
                                          </p:stCondLst>
                                        </p:cTn>
                                        <p:tgtEl>
                                          <p:spTgt spid="129"/>
                                        </p:tgtEl>
                                        <p:attrNameLst>
                                          <p:attrName>style.visibility</p:attrName>
                                        </p:attrNameLst>
                                      </p:cBhvr>
                                      <p:to>
                                        <p:strVal val="visible"/>
                                      </p:to>
                                    </p:set>
                                  </p:childTnLst>
                                </p:cTn>
                              </p:par>
                            </p:childTnLst>
                          </p:cTn>
                        </p:par>
                        <p:par>
                          <p:cTn id="189" fill="hold">
                            <p:stCondLst>
                              <p:cond delay="30010"/>
                            </p:stCondLst>
                            <p:childTnLst>
                              <p:par>
                                <p:cTn id="190" presetID="1" presetClass="exit" presetSubtype="0" fill="hold" grpId="1" nodeType="afterEffect">
                                  <p:stCondLst>
                                    <p:cond delay="1000"/>
                                  </p:stCondLst>
                                  <p:childTnLst>
                                    <p:set>
                                      <p:cBhvr>
                                        <p:cTn id="191" dur="1" fill="hold">
                                          <p:stCondLst>
                                            <p:cond delay="0"/>
                                          </p:stCondLst>
                                        </p:cTn>
                                        <p:tgtEl>
                                          <p:spTgt spid="129"/>
                                        </p:tgtEl>
                                        <p:attrNameLst>
                                          <p:attrName>style.visibility</p:attrName>
                                        </p:attrNameLst>
                                      </p:cBhvr>
                                      <p:to>
                                        <p:strVal val="hidden"/>
                                      </p:to>
                                    </p:set>
                                  </p:childTnLst>
                                </p:cTn>
                              </p:par>
                            </p:childTnLst>
                          </p:cTn>
                        </p:par>
                        <p:par>
                          <p:cTn id="192" fill="hold">
                            <p:stCondLst>
                              <p:cond delay="31010"/>
                            </p:stCondLst>
                            <p:childTnLst>
                              <p:par>
                                <p:cTn id="193" presetID="1" presetClass="entr" presetSubtype="0" fill="hold" grpId="0" nodeType="afterEffect">
                                  <p:stCondLst>
                                    <p:cond delay="0"/>
                                  </p:stCondLst>
                                  <p:childTnLst>
                                    <p:set>
                                      <p:cBhvr>
                                        <p:cTn id="194" dur="1" fill="hold">
                                          <p:stCondLst>
                                            <p:cond delay="0"/>
                                          </p:stCondLst>
                                        </p:cTn>
                                        <p:tgtEl>
                                          <p:spTgt spid="28"/>
                                        </p:tgtEl>
                                        <p:attrNameLst>
                                          <p:attrName>style.visibility</p:attrName>
                                        </p:attrNameLst>
                                      </p:cBhvr>
                                      <p:to>
                                        <p:strVal val="visible"/>
                                      </p:to>
                                    </p:set>
                                  </p:childTnLst>
                                </p:cTn>
                              </p:par>
                            </p:childTnLst>
                          </p:cTn>
                        </p:par>
                        <p:par>
                          <p:cTn id="195" fill="hold">
                            <p:stCondLst>
                              <p:cond delay="31010"/>
                            </p:stCondLst>
                            <p:childTnLst>
                              <p:par>
                                <p:cTn id="196" presetID="1" presetClass="exit" presetSubtype="0" fill="hold" grpId="1" nodeType="afterEffect">
                                  <p:stCondLst>
                                    <p:cond delay="1000"/>
                                  </p:stCondLst>
                                  <p:childTnLst>
                                    <p:set>
                                      <p:cBhvr>
                                        <p:cTn id="197" dur="1" fill="hold">
                                          <p:stCondLst>
                                            <p:cond delay="0"/>
                                          </p:stCondLst>
                                        </p:cTn>
                                        <p:tgtEl>
                                          <p:spTgt spid="28"/>
                                        </p:tgtEl>
                                        <p:attrNameLst>
                                          <p:attrName>style.visibility</p:attrName>
                                        </p:attrNameLst>
                                      </p:cBhvr>
                                      <p:to>
                                        <p:strVal val="hidden"/>
                                      </p:to>
                                    </p:set>
                                  </p:childTnLst>
                                </p:cTn>
                              </p:par>
                            </p:childTnLst>
                          </p:cTn>
                        </p:par>
                        <p:par>
                          <p:cTn id="198" fill="hold">
                            <p:stCondLst>
                              <p:cond delay="32010"/>
                            </p:stCondLst>
                            <p:childTnLst>
                              <p:par>
                                <p:cTn id="199" presetID="1" presetClass="entr" presetSubtype="0" fill="hold" grpId="0" nodeType="afterEffect">
                                  <p:stCondLst>
                                    <p:cond delay="0"/>
                                  </p:stCondLst>
                                  <p:childTnLst>
                                    <p:set>
                                      <p:cBhvr>
                                        <p:cTn id="200" dur="1" fill="hold">
                                          <p:stCondLst>
                                            <p:cond delay="0"/>
                                          </p:stCondLst>
                                        </p:cTn>
                                        <p:tgtEl>
                                          <p:spTgt spid="26"/>
                                        </p:tgtEl>
                                        <p:attrNameLst>
                                          <p:attrName>style.visibility</p:attrName>
                                        </p:attrNameLst>
                                      </p:cBhvr>
                                      <p:to>
                                        <p:strVal val="visible"/>
                                      </p:to>
                                    </p:set>
                                  </p:childTnLst>
                                </p:cTn>
                              </p:par>
                            </p:childTnLst>
                          </p:cTn>
                        </p:par>
                        <p:par>
                          <p:cTn id="201" fill="hold">
                            <p:stCondLst>
                              <p:cond delay="32010"/>
                            </p:stCondLst>
                            <p:childTnLst>
                              <p:par>
                                <p:cTn id="202" presetID="1" presetClass="exit" presetSubtype="0" fill="hold" grpId="1" nodeType="afterEffect">
                                  <p:stCondLst>
                                    <p:cond delay="1000"/>
                                  </p:stCondLst>
                                  <p:childTnLst>
                                    <p:set>
                                      <p:cBhvr>
                                        <p:cTn id="203" dur="1" fill="hold">
                                          <p:stCondLst>
                                            <p:cond delay="0"/>
                                          </p:stCondLst>
                                        </p:cTn>
                                        <p:tgtEl>
                                          <p:spTgt spid="26"/>
                                        </p:tgtEl>
                                        <p:attrNameLst>
                                          <p:attrName>style.visibility</p:attrName>
                                        </p:attrNameLst>
                                      </p:cBhvr>
                                      <p:to>
                                        <p:strVal val="hidden"/>
                                      </p:to>
                                    </p:set>
                                  </p:childTnLst>
                                </p:cTn>
                              </p:par>
                            </p:childTnLst>
                          </p:cTn>
                        </p:par>
                        <p:par>
                          <p:cTn id="204" fill="hold">
                            <p:stCondLst>
                              <p:cond delay="33010"/>
                            </p:stCondLst>
                            <p:childTnLst>
                              <p:par>
                                <p:cTn id="205" presetID="1" presetClass="entr" presetSubtype="0" fill="hold" grpId="0" nodeType="afterEffect">
                                  <p:stCondLst>
                                    <p:cond delay="0"/>
                                  </p:stCondLst>
                                  <p:childTnLst>
                                    <p:set>
                                      <p:cBhvr>
                                        <p:cTn id="206" dur="1" fill="hold">
                                          <p:stCondLst>
                                            <p:cond delay="0"/>
                                          </p:stCondLst>
                                        </p:cTn>
                                        <p:tgtEl>
                                          <p:spTgt spid="25"/>
                                        </p:tgtEl>
                                        <p:attrNameLst>
                                          <p:attrName>style.visibility</p:attrName>
                                        </p:attrNameLst>
                                      </p:cBhvr>
                                      <p:to>
                                        <p:strVal val="visible"/>
                                      </p:to>
                                    </p:set>
                                  </p:childTnLst>
                                </p:cTn>
                              </p:par>
                            </p:childTnLst>
                          </p:cTn>
                        </p:par>
                        <p:par>
                          <p:cTn id="207" fill="hold">
                            <p:stCondLst>
                              <p:cond delay="33010"/>
                            </p:stCondLst>
                            <p:childTnLst>
                              <p:par>
                                <p:cTn id="208" presetID="1" presetClass="exit" presetSubtype="0" fill="hold" grpId="1" nodeType="afterEffect">
                                  <p:stCondLst>
                                    <p:cond delay="1000"/>
                                  </p:stCondLst>
                                  <p:childTnLst>
                                    <p:set>
                                      <p:cBhvr>
                                        <p:cTn id="209" dur="1" fill="hold">
                                          <p:stCondLst>
                                            <p:cond delay="0"/>
                                          </p:stCondLst>
                                        </p:cTn>
                                        <p:tgtEl>
                                          <p:spTgt spid="25"/>
                                        </p:tgtEl>
                                        <p:attrNameLst>
                                          <p:attrName>style.visibility</p:attrName>
                                        </p:attrNameLst>
                                      </p:cBhvr>
                                      <p:to>
                                        <p:strVal val="hidden"/>
                                      </p:to>
                                    </p:set>
                                  </p:childTnLst>
                                </p:cTn>
                              </p:par>
                            </p:childTnLst>
                          </p:cTn>
                        </p:par>
                        <p:par>
                          <p:cTn id="210" fill="hold">
                            <p:stCondLst>
                              <p:cond delay="34010"/>
                            </p:stCondLst>
                            <p:childTnLst>
                              <p:par>
                                <p:cTn id="211" presetID="1" presetClass="entr" presetSubtype="0" fill="hold" grpId="0" nodeType="afterEffect">
                                  <p:stCondLst>
                                    <p:cond delay="0"/>
                                  </p:stCondLst>
                                  <p:childTnLst>
                                    <p:set>
                                      <p:cBhvr>
                                        <p:cTn id="212" dur="1" fill="hold">
                                          <p:stCondLst>
                                            <p:cond delay="0"/>
                                          </p:stCondLst>
                                        </p:cTn>
                                        <p:tgtEl>
                                          <p:spTgt spid="24"/>
                                        </p:tgtEl>
                                        <p:attrNameLst>
                                          <p:attrName>style.visibility</p:attrName>
                                        </p:attrNameLst>
                                      </p:cBhvr>
                                      <p:to>
                                        <p:strVal val="visible"/>
                                      </p:to>
                                    </p:set>
                                  </p:childTnLst>
                                </p:cTn>
                              </p:par>
                            </p:childTnLst>
                          </p:cTn>
                        </p:par>
                        <p:par>
                          <p:cTn id="213" fill="hold">
                            <p:stCondLst>
                              <p:cond delay="34010"/>
                            </p:stCondLst>
                            <p:childTnLst>
                              <p:par>
                                <p:cTn id="214" presetID="1" presetClass="exit" presetSubtype="0" fill="hold" grpId="1" nodeType="afterEffect">
                                  <p:stCondLst>
                                    <p:cond delay="1000"/>
                                  </p:stCondLst>
                                  <p:childTnLst>
                                    <p:set>
                                      <p:cBhvr>
                                        <p:cTn id="215" dur="1" fill="hold">
                                          <p:stCondLst>
                                            <p:cond delay="0"/>
                                          </p:stCondLst>
                                        </p:cTn>
                                        <p:tgtEl>
                                          <p:spTgt spid="24"/>
                                        </p:tgtEl>
                                        <p:attrNameLst>
                                          <p:attrName>style.visibility</p:attrName>
                                        </p:attrNameLst>
                                      </p:cBhvr>
                                      <p:to>
                                        <p:strVal val="hidden"/>
                                      </p:to>
                                    </p:set>
                                  </p:childTnLst>
                                </p:cTn>
                              </p:par>
                            </p:childTnLst>
                          </p:cTn>
                        </p:par>
                        <p:par>
                          <p:cTn id="216" fill="hold">
                            <p:stCondLst>
                              <p:cond delay="35010"/>
                            </p:stCondLst>
                            <p:childTnLst>
                              <p:par>
                                <p:cTn id="217" presetID="1" presetClass="entr" presetSubtype="0" fill="hold" grpId="0" nodeType="afterEffect">
                                  <p:stCondLst>
                                    <p:cond delay="0"/>
                                  </p:stCondLst>
                                  <p:childTnLst>
                                    <p:set>
                                      <p:cBhvr>
                                        <p:cTn id="218" dur="1" fill="hold">
                                          <p:stCondLst>
                                            <p:cond delay="0"/>
                                          </p:stCondLst>
                                        </p:cTn>
                                        <p:tgtEl>
                                          <p:spTgt spid="54"/>
                                        </p:tgtEl>
                                        <p:attrNameLst>
                                          <p:attrName>style.visibility</p:attrName>
                                        </p:attrNameLst>
                                      </p:cBhvr>
                                      <p:to>
                                        <p:strVal val="visible"/>
                                      </p:to>
                                    </p:set>
                                  </p:childTnLst>
                                </p:cTn>
                              </p:par>
                            </p:childTnLst>
                          </p:cTn>
                        </p:par>
                        <p:par>
                          <p:cTn id="219" fill="hold">
                            <p:stCondLst>
                              <p:cond delay="35010"/>
                            </p:stCondLst>
                            <p:childTnLst>
                              <p:par>
                                <p:cTn id="220" presetID="1" presetClass="exit" presetSubtype="0" fill="hold" grpId="1" nodeType="afterEffect">
                                  <p:stCondLst>
                                    <p:cond delay="1000"/>
                                  </p:stCondLst>
                                  <p:childTnLst>
                                    <p:set>
                                      <p:cBhvr>
                                        <p:cTn id="221" dur="1" fill="hold">
                                          <p:stCondLst>
                                            <p:cond delay="0"/>
                                          </p:stCondLst>
                                        </p:cTn>
                                        <p:tgtEl>
                                          <p:spTgt spid="54"/>
                                        </p:tgtEl>
                                        <p:attrNameLst>
                                          <p:attrName>style.visibility</p:attrName>
                                        </p:attrNameLst>
                                      </p:cBhvr>
                                      <p:to>
                                        <p:strVal val="hidden"/>
                                      </p:to>
                                    </p:set>
                                  </p:childTnLst>
                                </p:cTn>
                              </p:par>
                            </p:childTnLst>
                          </p:cTn>
                        </p:par>
                        <p:par>
                          <p:cTn id="222" fill="hold">
                            <p:stCondLst>
                              <p:cond delay="36010"/>
                            </p:stCondLst>
                            <p:childTnLst>
                              <p:par>
                                <p:cTn id="223" presetID="1" presetClass="entr" presetSubtype="0" fill="hold" grpId="0" nodeType="afterEffect">
                                  <p:stCondLst>
                                    <p:cond delay="0"/>
                                  </p:stCondLst>
                                  <p:childTnLst>
                                    <p:set>
                                      <p:cBhvr>
                                        <p:cTn id="224" dur="1" fill="hold">
                                          <p:stCondLst>
                                            <p:cond delay="0"/>
                                          </p:stCondLst>
                                        </p:cTn>
                                        <p:tgtEl>
                                          <p:spTgt spid="53"/>
                                        </p:tgtEl>
                                        <p:attrNameLst>
                                          <p:attrName>style.visibility</p:attrName>
                                        </p:attrNameLst>
                                      </p:cBhvr>
                                      <p:to>
                                        <p:strVal val="visible"/>
                                      </p:to>
                                    </p:set>
                                  </p:childTnLst>
                                </p:cTn>
                              </p:par>
                            </p:childTnLst>
                          </p:cTn>
                        </p:par>
                        <p:par>
                          <p:cTn id="225" fill="hold">
                            <p:stCondLst>
                              <p:cond delay="36010"/>
                            </p:stCondLst>
                            <p:childTnLst>
                              <p:par>
                                <p:cTn id="226" presetID="1" presetClass="exit" presetSubtype="0" fill="hold" grpId="1" nodeType="afterEffect">
                                  <p:stCondLst>
                                    <p:cond delay="1000"/>
                                  </p:stCondLst>
                                  <p:childTnLst>
                                    <p:set>
                                      <p:cBhvr>
                                        <p:cTn id="227" dur="1" fill="hold">
                                          <p:stCondLst>
                                            <p:cond delay="0"/>
                                          </p:stCondLst>
                                        </p:cTn>
                                        <p:tgtEl>
                                          <p:spTgt spid="53"/>
                                        </p:tgtEl>
                                        <p:attrNameLst>
                                          <p:attrName>style.visibility</p:attrName>
                                        </p:attrNameLst>
                                      </p:cBhvr>
                                      <p:to>
                                        <p:strVal val="hidden"/>
                                      </p:to>
                                    </p:set>
                                  </p:childTnLst>
                                </p:cTn>
                              </p:par>
                            </p:childTnLst>
                          </p:cTn>
                        </p:par>
                        <p:par>
                          <p:cTn id="228" fill="hold">
                            <p:stCondLst>
                              <p:cond delay="37010"/>
                            </p:stCondLst>
                            <p:childTnLst>
                              <p:par>
                                <p:cTn id="229" presetID="1" presetClass="entr" presetSubtype="0" fill="hold" grpId="0" nodeType="afterEffect">
                                  <p:stCondLst>
                                    <p:cond delay="0"/>
                                  </p:stCondLst>
                                  <p:childTnLst>
                                    <p:set>
                                      <p:cBhvr>
                                        <p:cTn id="230" dur="1" fill="hold">
                                          <p:stCondLst>
                                            <p:cond delay="0"/>
                                          </p:stCondLst>
                                        </p:cTn>
                                        <p:tgtEl>
                                          <p:spTgt spid="52"/>
                                        </p:tgtEl>
                                        <p:attrNameLst>
                                          <p:attrName>style.visibility</p:attrName>
                                        </p:attrNameLst>
                                      </p:cBhvr>
                                      <p:to>
                                        <p:strVal val="visible"/>
                                      </p:to>
                                    </p:set>
                                  </p:childTnLst>
                                </p:cTn>
                              </p:par>
                            </p:childTnLst>
                          </p:cTn>
                        </p:par>
                        <p:par>
                          <p:cTn id="231" fill="hold">
                            <p:stCondLst>
                              <p:cond delay="37010"/>
                            </p:stCondLst>
                            <p:childTnLst>
                              <p:par>
                                <p:cTn id="232" presetID="1" presetClass="exit" presetSubtype="0" fill="hold" grpId="1" nodeType="afterEffect">
                                  <p:stCondLst>
                                    <p:cond delay="1000"/>
                                  </p:stCondLst>
                                  <p:childTnLst>
                                    <p:set>
                                      <p:cBhvr>
                                        <p:cTn id="233" dur="1" fill="hold">
                                          <p:stCondLst>
                                            <p:cond delay="0"/>
                                          </p:stCondLst>
                                        </p:cTn>
                                        <p:tgtEl>
                                          <p:spTgt spid="52"/>
                                        </p:tgtEl>
                                        <p:attrNameLst>
                                          <p:attrName>style.visibility</p:attrName>
                                        </p:attrNameLst>
                                      </p:cBhvr>
                                      <p:to>
                                        <p:strVal val="hidden"/>
                                      </p:to>
                                    </p:set>
                                  </p:childTnLst>
                                </p:cTn>
                              </p:par>
                            </p:childTnLst>
                          </p:cTn>
                        </p:par>
                        <p:par>
                          <p:cTn id="234" fill="hold">
                            <p:stCondLst>
                              <p:cond delay="38010"/>
                            </p:stCondLst>
                            <p:childTnLst>
                              <p:par>
                                <p:cTn id="235" presetID="1" presetClass="entr" presetSubtype="0" fill="hold" grpId="0" nodeType="afterEffect">
                                  <p:stCondLst>
                                    <p:cond delay="0"/>
                                  </p:stCondLst>
                                  <p:childTnLst>
                                    <p:set>
                                      <p:cBhvr>
                                        <p:cTn id="236" dur="1" fill="hold">
                                          <p:stCondLst>
                                            <p:cond delay="0"/>
                                          </p:stCondLst>
                                        </p:cTn>
                                        <p:tgtEl>
                                          <p:spTgt spid="51"/>
                                        </p:tgtEl>
                                        <p:attrNameLst>
                                          <p:attrName>style.visibility</p:attrName>
                                        </p:attrNameLst>
                                      </p:cBhvr>
                                      <p:to>
                                        <p:strVal val="visible"/>
                                      </p:to>
                                    </p:set>
                                  </p:childTnLst>
                                </p:cTn>
                              </p:par>
                            </p:childTnLst>
                          </p:cTn>
                        </p:par>
                        <p:par>
                          <p:cTn id="237" fill="hold">
                            <p:stCondLst>
                              <p:cond delay="38010"/>
                            </p:stCondLst>
                            <p:childTnLst>
                              <p:par>
                                <p:cTn id="238" presetID="1" presetClass="exit" presetSubtype="0" fill="hold" grpId="1" nodeType="afterEffect">
                                  <p:stCondLst>
                                    <p:cond delay="1000"/>
                                  </p:stCondLst>
                                  <p:childTnLst>
                                    <p:set>
                                      <p:cBhvr>
                                        <p:cTn id="239" dur="1" fill="hold">
                                          <p:stCondLst>
                                            <p:cond delay="0"/>
                                          </p:stCondLst>
                                        </p:cTn>
                                        <p:tgtEl>
                                          <p:spTgt spid="51"/>
                                        </p:tgtEl>
                                        <p:attrNameLst>
                                          <p:attrName>style.visibility</p:attrName>
                                        </p:attrNameLst>
                                      </p:cBhvr>
                                      <p:to>
                                        <p:strVal val="hidden"/>
                                      </p:to>
                                    </p:set>
                                  </p:childTnLst>
                                </p:cTn>
                              </p:par>
                            </p:childTnLst>
                          </p:cTn>
                        </p:par>
                        <p:par>
                          <p:cTn id="240" fill="hold">
                            <p:stCondLst>
                              <p:cond delay="39010"/>
                            </p:stCondLst>
                            <p:childTnLst>
                              <p:par>
                                <p:cTn id="241" presetID="1" presetClass="entr" presetSubtype="0" fill="hold" grpId="0" nodeType="afterEffect">
                                  <p:stCondLst>
                                    <p:cond delay="0"/>
                                  </p:stCondLst>
                                  <p:childTnLst>
                                    <p:set>
                                      <p:cBhvr>
                                        <p:cTn id="242" dur="1" fill="hold">
                                          <p:stCondLst>
                                            <p:cond delay="0"/>
                                          </p:stCondLst>
                                        </p:cTn>
                                        <p:tgtEl>
                                          <p:spTgt spid="50"/>
                                        </p:tgtEl>
                                        <p:attrNameLst>
                                          <p:attrName>style.visibility</p:attrName>
                                        </p:attrNameLst>
                                      </p:cBhvr>
                                      <p:to>
                                        <p:strVal val="visible"/>
                                      </p:to>
                                    </p:set>
                                  </p:childTnLst>
                                </p:cTn>
                              </p:par>
                            </p:childTnLst>
                          </p:cTn>
                        </p:par>
                        <p:par>
                          <p:cTn id="243" fill="hold">
                            <p:stCondLst>
                              <p:cond delay="39010"/>
                            </p:stCondLst>
                            <p:childTnLst>
                              <p:par>
                                <p:cTn id="244" presetID="1" presetClass="exit" presetSubtype="0" fill="hold" grpId="1" nodeType="afterEffect">
                                  <p:stCondLst>
                                    <p:cond delay="1000"/>
                                  </p:stCondLst>
                                  <p:childTnLst>
                                    <p:set>
                                      <p:cBhvr>
                                        <p:cTn id="245" dur="1" fill="hold">
                                          <p:stCondLst>
                                            <p:cond delay="0"/>
                                          </p:stCondLst>
                                        </p:cTn>
                                        <p:tgtEl>
                                          <p:spTgt spid="50"/>
                                        </p:tgtEl>
                                        <p:attrNameLst>
                                          <p:attrName>style.visibility</p:attrName>
                                        </p:attrNameLst>
                                      </p:cBhvr>
                                      <p:to>
                                        <p:strVal val="hidden"/>
                                      </p:to>
                                    </p:set>
                                  </p:childTnLst>
                                </p:cTn>
                              </p:par>
                            </p:childTnLst>
                          </p:cTn>
                        </p:par>
                        <p:par>
                          <p:cTn id="246" fill="hold">
                            <p:stCondLst>
                              <p:cond delay="40010"/>
                            </p:stCondLst>
                            <p:childTnLst>
                              <p:par>
                                <p:cTn id="247" presetID="1" presetClass="entr" presetSubtype="0" fill="hold" grpId="0" nodeType="afterEffect">
                                  <p:stCondLst>
                                    <p:cond delay="0"/>
                                  </p:stCondLst>
                                  <p:childTnLst>
                                    <p:set>
                                      <p:cBhvr>
                                        <p:cTn id="248" dur="1" fill="hold">
                                          <p:stCondLst>
                                            <p:cond delay="0"/>
                                          </p:stCondLst>
                                        </p:cTn>
                                        <p:tgtEl>
                                          <p:spTgt spid="49"/>
                                        </p:tgtEl>
                                        <p:attrNameLst>
                                          <p:attrName>style.visibility</p:attrName>
                                        </p:attrNameLst>
                                      </p:cBhvr>
                                      <p:to>
                                        <p:strVal val="visible"/>
                                      </p:to>
                                    </p:set>
                                  </p:childTnLst>
                                </p:cTn>
                              </p:par>
                            </p:childTnLst>
                          </p:cTn>
                        </p:par>
                        <p:par>
                          <p:cTn id="249" fill="hold">
                            <p:stCondLst>
                              <p:cond delay="40010"/>
                            </p:stCondLst>
                            <p:childTnLst>
                              <p:par>
                                <p:cTn id="250" presetID="1" presetClass="exit" presetSubtype="0" fill="hold" grpId="1" nodeType="afterEffect">
                                  <p:stCondLst>
                                    <p:cond delay="1000"/>
                                  </p:stCondLst>
                                  <p:childTnLst>
                                    <p:set>
                                      <p:cBhvr>
                                        <p:cTn id="251" dur="1" fill="hold">
                                          <p:stCondLst>
                                            <p:cond delay="0"/>
                                          </p:stCondLst>
                                        </p:cTn>
                                        <p:tgtEl>
                                          <p:spTgt spid="49"/>
                                        </p:tgtEl>
                                        <p:attrNameLst>
                                          <p:attrName>style.visibility</p:attrName>
                                        </p:attrNameLst>
                                      </p:cBhvr>
                                      <p:to>
                                        <p:strVal val="hidden"/>
                                      </p:to>
                                    </p:set>
                                  </p:childTnLst>
                                </p:cTn>
                              </p:par>
                            </p:childTnLst>
                          </p:cTn>
                        </p:par>
                        <p:par>
                          <p:cTn id="252" fill="hold">
                            <p:stCondLst>
                              <p:cond delay="41010"/>
                            </p:stCondLst>
                            <p:childTnLst>
                              <p:par>
                                <p:cTn id="253" presetID="1" presetClass="entr" presetSubtype="0" fill="hold" grpId="0" nodeType="afterEffect">
                                  <p:stCondLst>
                                    <p:cond delay="0"/>
                                  </p:stCondLst>
                                  <p:childTnLst>
                                    <p:set>
                                      <p:cBhvr>
                                        <p:cTn id="254" dur="1" fill="hold">
                                          <p:stCondLst>
                                            <p:cond delay="0"/>
                                          </p:stCondLst>
                                        </p:cTn>
                                        <p:tgtEl>
                                          <p:spTgt spid="48"/>
                                        </p:tgtEl>
                                        <p:attrNameLst>
                                          <p:attrName>style.visibility</p:attrName>
                                        </p:attrNameLst>
                                      </p:cBhvr>
                                      <p:to>
                                        <p:strVal val="visible"/>
                                      </p:to>
                                    </p:set>
                                  </p:childTnLst>
                                </p:cTn>
                              </p:par>
                            </p:childTnLst>
                          </p:cTn>
                        </p:par>
                        <p:par>
                          <p:cTn id="255" fill="hold">
                            <p:stCondLst>
                              <p:cond delay="41010"/>
                            </p:stCondLst>
                            <p:childTnLst>
                              <p:par>
                                <p:cTn id="256" presetID="1" presetClass="exit" presetSubtype="0" fill="hold" grpId="1" nodeType="afterEffect">
                                  <p:stCondLst>
                                    <p:cond delay="1000"/>
                                  </p:stCondLst>
                                  <p:childTnLst>
                                    <p:set>
                                      <p:cBhvr>
                                        <p:cTn id="257" dur="1" fill="hold">
                                          <p:stCondLst>
                                            <p:cond delay="0"/>
                                          </p:stCondLst>
                                        </p:cTn>
                                        <p:tgtEl>
                                          <p:spTgt spid="48"/>
                                        </p:tgtEl>
                                        <p:attrNameLst>
                                          <p:attrName>style.visibility</p:attrName>
                                        </p:attrNameLst>
                                      </p:cBhvr>
                                      <p:to>
                                        <p:strVal val="hidden"/>
                                      </p:to>
                                    </p:set>
                                  </p:childTnLst>
                                </p:cTn>
                              </p:par>
                            </p:childTnLst>
                          </p:cTn>
                        </p:par>
                        <p:par>
                          <p:cTn id="258" fill="hold">
                            <p:stCondLst>
                              <p:cond delay="42010"/>
                            </p:stCondLst>
                            <p:childTnLst>
                              <p:par>
                                <p:cTn id="259" presetID="1" presetClass="entr" presetSubtype="0" fill="hold" grpId="0" nodeType="afterEffect">
                                  <p:stCondLst>
                                    <p:cond delay="0"/>
                                  </p:stCondLst>
                                  <p:childTnLst>
                                    <p:set>
                                      <p:cBhvr>
                                        <p:cTn id="260" dur="1" fill="hold">
                                          <p:stCondLst>
                                            <p:cond delay="0"/>
                                          </p:stCondLst>
                                        </p:cTn>
                                        <p:tgtEl>
                                          <p:spTgt spid="47"/>
                                        </p:tgtEl>
                                        <p:attrNameLst>
                                          <p:attrName>style.visibility</p:attrName>
                                        </p:attrNameLst>
                                      </p:cBhvr>
                                      <p:to>
                                        <p:strVal val="visible"/>
                                      </p:to>
                                    </p:set>
                                  </p:childTnLst>
                                </p:cTn>
                              </p:par>
                            </p:childTnLst>
                          </p:cTn>
                        </p:par>
                        <p:par>
                          <p:cTn id="261" fill="hold">
                            <p:stCondLst>
                              <p:cond delay="42010"/>
                            </p:stCondLst>
                            <p:childTnLst>
                              <p:par>
                                <p:cTn id="262" presetID="1" presetClass="exit" presetSubtype="0" fill="hold" grpId="1" nodeType="afterEffect">
                                  <p:stCondLst>
                                    <p:cond delay="1000"/>
                                  </p:stCondLst>
                                  <p:childTnLst>
                                    <p:set>
                                      <p:cBhvr>
                                        <p:cTn id="263" dur="1" fill="hold">
                                          <p:stCondLst>
                                            <p:cond delay="0"/>
                                          </p:stCondLst>
                                        </p:cTn>
                                        <p:tgtEl>
                                          <p:spTgt spid="47"/>
                                        </p:tgtEl>
                                        <p:attrNameLst>
                                          <p:attrName>style.visibility</p:attrName>
                                        </p:attrNameLst>
                                      </p:cBhvr>
                                      <p:to>
                                        <p:strVal val="hidden"/>
                                      </p:to>
                                    </p:set>
                                  </p:childTnLst>
                                </p:cTn>
                              </p:par>
                            </p:childTnLst>
                          </p:cTn>
                        </p:par>
                        <p:par>
                          <p:cTn id="264" fill="hold">
                            <p:stCondLst>
                              <p:cond delay="43010"/>
                            </p:stCondLst>
                            <p:childTnLst>
                              <p:par>
                                <p:cTn id="265" presetID="1" presetClass="entr" presetSubtype="0" fill="hold" grpId="0" nodeType="afterEffect">
                                  <p:stCondLst>
                                    <p:cond delay="0"/>
                                  </p:stCondLst>
                                  <p:childTnLst>
                                    <p:set>
                                      <p:cBhvr>
                                        <p:cTn id="266" dur="1" fill="hold">
                                          <p:stCondLst>
                                            <p:cond delay="0"/>
                                          </p:stCondLst>
                                        </p:cTn>
                                        <p:tgtEl>
                                          <p:spTgt spid="46"/>
                                        </p:tgtEl>
                                        <p:attrNameLst>
                                          <p:attrName>style.visibility</p:attrName>
                                        </p:attrNameLst>
                                      </p:cBhvr>
                                      <p:to>
                                        <p:strVal val="visible"/>
                                      </p:to>
                                    </p:set>
                                  </p:childTnLst>
                                </p:cTn>
                              </p:par>
                            </p:childTnLst>
                          </p:cTn>
                        </p:par>
                        <p:par>
                          <p:cTn id="267" fill="hold">
                            <p:stCondLst>
                              <p:cond delay="43010"/>
                            </p:stCondLst>
                            <p:childTnLst>
                              <p:par>
                                <p:cTn id="268" presetID="1" presetClass="exit" presetSubtype="0" fill="hold" grpId="1" nodeType="afterEffect">
                                  <p:stCondLst>
                                    <p:cond delay="1000"/>
                                  </p:stCondLst>
                                  <p:childTnLst>
                                    <p:set>
                                      <p:cBhvr>
                                        <p:cTn id="269" dur="1" fill="hold">
                                          <p:stCondLst>
                                            <p:cond delay="0"/>
                                          </p:stCondLst>
                                        </p:cTn>
                                        <p:tgtEl>
                                          <p:spTgt spid="46"/>
                                        </p:tgtEl>
                                        <p:attrNameLst>
                                          <p:attrName>style.visibility</p:attrName>
                                        </p:attrNameLst>
                                      </p:cBhvr>
                                      <p:to>
                                        <p:strVal val="hidden"/>
                                      </p:to>
                                    </p:set>
                                  </p:childTnLst>
                                </p:cTn>
                              </p:par>
                            </p:childTnLst>
                          </p:cTn>
                        </p:par>
                        <p:par>
                          <p:cTn id="270" fill="hold">
                            <p:stCondLst>
                              <p:cond delay="44010"/>
                            </p:stCondLst>
                            <p:childTnLst>
                              <p:par>
                                <p:cTn id="271" presetID="1" presetClass="entr" presetSubtype="0" fill="hold" grpId="0" nodeType="afterEffect">
                                  <p:stCondLst>
                                    <p:cond delay="0"/>
                                  </p:stCondLst>
                                  <p:childTnLst>
                                    <p:set>
                                      <p:cBhvr>
                                        <p:cTn id="272" dur="1" fill="hold">
                                          <p:stCondLst>
                                            <p:cond delay="0"/>
                                          </p:stCondLst>
                                        </p:cTn>
                                        <p:tgtEl>
                                          <p:spTgt spid="45"/>
                                        </p:tgtEl>
                                        <p:attrNameLst>
                                          <p:attrName>style.visibility</p:attrName>
                                        </p:attrNameLst>
                                      </p:cBhvr>
                                      <p:to>
                                        <p:strVal val="visible"/>
                                      </p:to>
                                    </p:set>
                                  </p:childTnLst>
                                </p:cTn>
                              </p:par>
                            </p:childTnLst>
                          </p:cTn>
                        </p:par>
                        <p:par>
                          <p:cTn id="273" fill="hold">
                            <p:stCondLst>
                              <p:cond delay="44010"/>
                            </p:stCondLst>
                            <p:childTnLst>
                              <p:par>
                                <p:cTn id="274" presetID="1" presetClass="exit" presetSubtype="0" fill="hold" grpId="1" nodeType="afterEffect">
                                  <p:stCondLst>
                                    <p:cond delay="1000"/>
                                  </p:stCondLst>
                                  <p:childTnLst>
                                    <p:set>
                                      <p:cBhvr>
                                        <p:cTn id="275" dur="1" fill="hold">
                                          <p:stCondLst>
                                            <p:cond delay="0"/>
                                          </p:stCondLst>
                                        </p:cTn>
                                        <p:tgtEl>
                                          <p:spTgt spid="45"/>
                                        </p:tgtEl>
                                        <p:attrNameLst>
                                          <p:attrName>style.visibility</p:attrName>
                                        </p:attrNameLst>
                                      </p:cBhvr>
                                      <p:to>
                                        <p:strVal val="hidden"/>
                                      </p:to>
                                    </p:set>
                                  </p:childTnLst>
                                </p:cTn>
                              </p:par>
                            </p:childTnLst>
                          </p:cTn>
                        </p:par>
                        <p:par>
                          <p:cTn id="276" fill="hold">
                            <p:stCondLst>
                              <p:cond delay="45010"/>
                            </p:stCondLst>
                            <p:childTnLst>
                              <p:par>
                                <p:cTn id="277" presetID="1" presetClass="entr" presetSubtype="0" fill="hold" grpId="0" nodeType="afterEffect">
                                  <p:stCondLst>
                                    <p:cond delay="0"/>
                                  </p:stCondLst>
                                  <p:childTnLst>
                                    <p:set>
                                      <p:cBhvr>
                                        <p:cTn id="278" dur="1" fill="hold">
                                          <p:stCondLst>
                                            <p:cond delay="0"/>
                                          </p:stCondLst>
                                        </p:cTn>
                                        <p:tgtEl>
                                          <p:spTgt spid="44"/>
                                        </p:tgtEl>
                                        <p:attrNameLst>
                                          <p:attrName>style.visibility</p:attrName>
                                        </p:attrNameLst>
                                      </p:cBhvr>
                                      <p:to>
                                        <p:strVal val="visible"/>
                                      </p:to>
                                    </p:set>
                                  </p:childTnLst>
                                </p:cTn>
                              </p:par>
                            </p:childTnLst>
                          </p:cTn>
                        </p:par>
                        <p:par>
                          <p:cTn id="279" fill="hold">
                            <p:stCondLst>
                              <p:cond delay="45010"/>
                            </p:stCondLst>
                            <p:childTnLst>
                              <p:par>
                                <p:cTn id="280" presetID="1" presetClass="exit" presetSubtype="0" fill="hold" grpId="1" nodeType="afterEffect">
                                  <p:stCondLst>
                                    <p:cond delay="1000"/>
                                  </p:stCondLst>
                                  <p:childTnLst>
                                    <p:set>
                                      <p:cBhvr>
                                        <p:cTn id="281" dur="1" fill="hold">
                                          <p:stCondLst>
                                            <p:cond delay="0"/>
                                          </p:stCondLst>
                                        </p:cTn>
                                        <p:tgtEl>
                                          <p:spTgt spid="44"/>
                                        </p:tgtEl>
                                        <p:attrNameLst>
                                          <p:attrName>style.visibility</p:attrName>
                                        </p:attrNameLst>
                                      </p:cBhvr>
                                      <p:to>
                                        <p:strVal val="hidden"/>
                                      </p:to>
                                    </p:set>
                                  </p:childTnLst>
                                </p:cTn>
                              </p:par>
                            </p:childTnLst>
                          </p:cTn>
                        </p:par>
                        <p:par>
                          <p:cTn id="282" fill="hold">
                            <p:stCondLst>
                              <p:cond delay="46010"/>
                            </p:stCondLst>
                            <p:childTnLst>
                              <p:par>
                                <p:cTn id="283" presetID="1" presetClass="entr" presetSubtype="0" fill="hold" grpId="0" nodeType="afterEffect">
                                  <p:stCondLst>
                                    <p:cond delay="0"/>
                                  </p:stCondLst>
                                  <p:childTnLst>
                                    <p:set>
                                      <p:cBhvr>
                                        <p:cTn id="284" dur="1" fill="hold">
                                          <p:stCondLst>
                                            <p:cond delay="0"/>
                                          </p:stCondLst>
                                        </p:cTn>
                                        <p:tgtEl>
                                          <p:spTgt spid="43"/>
                                        </p:tgtEl>
                                        <p:attrNameLst>
                                          <p:attrName>style.visibility</p:attrName>
                                        </p:attrNameLst>
                                      </p:cBhvr>
                                      <p:to>
                                        <p:strVal val="visible"/>
                                      </p:to>
                                    </p:set>
                                  </p:childTnLst>
                                </p:cTn>
                              </p:par>
                            </p:childTnLst>
                          </p:cTn>
                        </p:par>
                        <p:par>
                          <p:cTn id="285" fill="hold">
                            <p:stCondLst>
                              <p:cond delay="46010"/>
                            </p:stCondLst>
                            <p:childTnLst>
                              <p:par>
                                <p:cTn id="286" presetID="1" presetClass="exit" presetSubtype="0" fill="hold" grpId="1" nodeType="afterEffect">
                                  <p:stCondLst>
                                    <p:cond delay="1000"/>
                                  </p:stCondLst>
                                  <p:childTnLst>
                                    <p:set>
                                      <p:cBhvr>
                                        <p:cTn id="287" dur="1" fill="hold">
                                          <p:stCondLst>
                                            <p:cond delay="0"/>
                                          </p:stCondLst>
                                        </p:cTn>
                                        <p:tgtEl>
                                          <p:spTgt spid="43"/>
                                        </p:tgtEl>
                                        <p:attrNameLst>
                                          <p:attrName>style.visibility</p:attrName>
                                        </p:attrNameLst>
                                      </p:cBhvr>
                                      <p:to>
                                        <p:strVal val="hidden"/>
                                      </p:to>
                                    </p:set>
                                  </p:childTnLst>
                                </p:cTn>
                              </p:par>
                            </p:childTnLst>
                          </p:cTn>
                        </p:par>
                        <p:par>
                          <p:cTn id="288" fill="hold">
                            <p:stCondLst>
                              <p:cond delay="47010"/>
                            </p:stCondLst>
                            <p:childTnLst>
                              <p:par>
                                <p:cTn id="289" presetID="1" presetClass="entr" presetSubtype="0" fill="hold" grpId="0" nodeType="afterEffect">
                                  <p:stCondLst>
                                    <p:cond delay="0"/>
                                  </p:stCondLst>
                                  <p:childTnLst>
                                    <p:set>
                                      <p:cBhvr>
                                        <p:cTn id="290" dur="1" fill="hold">
                                          <p:stCondLst>
                                            <p:cond delay="0"/>
                                          </p:stCondLst>
                                        </p:cTn>
                                        <p:tgtEl>
                                          <p:spTgt spid="41"/>
                                        </p:tgtEl>
                                        <p:attrNameLst>
                                          <p:attrName>style.visibility</p:attrName>
                                        </p:attrNameLst>
                                      </p:cBhvr>
                                      <p:to>
                                        <p:strVal val="visible"/>
                                      </p:to>
                                    </p:set>
                                  </p:childTnLst>
                                </p:cTn>
                              </p:par>
                            </p:childTnLst>
                          </p:cTn>
                        </p:par>
                        <p:par>
                          <p:cTn id="291" fill="hold">
                            <p:stCondLst>
                              <p:cond delay="47010"/>
                            </p:stCondLst>
                            <p:childTnLst>
                              <p:par>
                                <p:cTn id="292" presetID="1" presetClass="exit" presetSubtype="0" fill="hold" grpId="1" nodeType="afterEffect">
                                  <p:stCondLst>
                                    <p:cond delay="1000"/>
                                  </p:stCondLst>
                                  <p:childTnLst>
                                    <p:set>
                                      <p:cBhvr>
                                        <p:cTn id="293" dur="1" fill="hold">
                                          <p:stCondLst>
                                            <p:cond delay="0"/>
                                          </p:stCondLst>
                                        </p:cTn>
                                        <p:tgtEl>
                                          <p:spTgt spid="41"/>
                                        </p:tgtEl>
                                        <p:attrNameLst>
                                          <p:attrName>style.visibility</p:attrName>
                                        </p:attrNameLst>
                                      </p:cBhvr>
                                      <p:to>
                                        <p:strVal val="hidden"/>
                                      </p:to>
                                    </p:set>
                                  </p:childTnLst>
                                </p:cTn>
                              </p:par>
                            </p:childTnLst>
                          </p:cTn>
                        </p:par>
                        <p:par>
                          <p:cTn id="294" fill="hold">
                            <p:stCondLst>
                              <p:cond delay="48010"/>
                            </p:stCondLst>
                            <p:childTnLst>
                              <p:par>
                                <p:cTn id="295" presetID="1" presetClass="entr" presetSubtype="0" fill="hold" grpId="0" nodeType="afterEffect">
                                  <p:stCondLst>
                                    <p:cond delay="0"/>
                                  </p:stCondLst>
                                  <p:childTnLst>
                                    <p:set>
                                      <p:cBhvr>
                                        <p:cTn id="296" dur="1" fill="hold">
                                          <p:stCondLst>
                                            <p:cond delay="0"/>
                                          </p:stCondLst>
                                        </p:cTn>
                                        <p:tgtEl>
                                          <p:spTgt spid="40"/>
                                        </p:tgtEl>
                                        <p:attrNameLst>
                                          <p:attrName>style.visibility</p:attrName>
                                        </p:attrNameLst>
                                      </p:cBhvr>
                                      <p:to>
                                        <p:strVal val="visible"/>
                                      </p:to>
                                    </p:set>
                                  </p:childTnLst>
                                </p:cTn>
                              </p:par>
                            </p:childTnLst>
                          </p:cTn>
                        </p:par>
                        <p:par>
                          <p:cTn id="297" fill="hold">
                            <p:stCondLst>
                              <p:cond delay="48010"/>
                            </p:stCondLst>
                            <p:childTnLst>
                              <p:par>
                                <p:cTn id="298" presetID="1" presetClass="exit" presetSubtype="0" fill="hold" grpId="1" nodeType="afterEffect">
                                  <p:stCondLst>
                                    <p:cond delay="1000"/>
                                  </p:stCondLst>
                                  <p:childTnLst>
                                    <p:set>
                                      <p:cBhvr>
                                        <p:cTn id="299" dur="1" fill="hold">
                                          <p:stCondLst>
                                            <p:cond delay="0"/>
                                          </p:stCondLst>
                                        </p:cTn>
                                        <p:tgtEl>
                                          <p:spTgt spid="40"/>
                                        </p:tgtEl>
                                        <p:attrNameLst>
                                          <p:attrName>style.visibility</p:attrName>
                                        </p:attrNameLst>
                                      </p:cBhvr>
                                      <p:to>
                                        <p:strVal val="hidden"/>
                                      </p:to>
                                    </p:set>
                                  </p:childTnLst>
                                </p:cTn>
                              </p:par>
                            </p:childTnLst>
                          </p:cTn>
                        </p:par>
                        <p:par>
                          <p:cTn id="300" fill="hold">
                            <p:stCondLst>
                              <p:cond delay="49010"/>
                            </p:stCondLst>
                            <p:childTnLst>
                              <p:par>
                                <p:cTn id="301" presetID="1" presetClass="entr" presetSubtype="0" fill="hold" grpId="0" nodeType="afterEffect">
                                  <p:stCondLst>
                                    <p:cond delay="0"/>
                                  </p:stCondLst>
                                  <p:childTnLst>
                                    <p:set>
                                      <p:cBhvr>
                                        <p:cTn id="302" dur="1" fill="hold">
                                          <p:stCondLst>
                                            <p:cond delay="0"/>
                                          </p:stCondLst>
                                        </p:cTn>
                                        <p:tgtEl>
                                          <p:spTgt spid="39"/>
                                        </p:tgtEl>
                                        <p:attrNameLst>
                                          <p:attrName>style.visibility</p:attrName>
                                        </p:attrNameLst>
                                      </p:cBhvr>
                                      <p:to>
                                        <p:strVal val="visible"/>
                                      </p:to>
                                    </p:set>
                                  </p:childTnLst>
                                </p:cTn>
                              </p:par>
                            </p:childTnLst>
                          </p:cTn>
                        </p:par>
                        <p:par>
                          <p:cTn id="303" fill="hold">
                            <p:stCondLst>
                              <p:cond delay="49010"/>
                            </p:stCondLst>
                            <p:childTnLst>
                              <p:par>
                                <p:cTn id="304" presetID="1" presetClass="exit" presetSubtype="0" fill="hold" grpId="1" nodeType="afterEffect">
                                  <p:stCondLst>
                                    <p:cond delay="1000"/>
                                  </p:stCondLst>
                                  <p:childTnLst>
                                    <p:set>
                                      <p:cBhvr>
                                        <p:cTn id="305" dur="1" fill="hold">
                                          <p:stCondLst>
                                            <p:cond delay="0"/>
                                          </p:stCondLst>
                                        </p:cTn>
                                        <p:tgtEl>
                                          <p:spTgt spid="39"/>
                                        </p:tgtEl>
                                        <p:attrNameLst>
                                          <p:attrName>style.visibility</p:attrName>
                                        </p:attrNameLst>
                                      </p:cBhvr>
                                      <p:to>
                                        <p:strVal val="hidden"/>
                                      </p:to>
                                    </p:set>
                                  </p:childTnLst>
                                </p:cTn>
                              </p:par>
                            </p:childTnLst>
                          </p:cTn>
                        </p:par>
                        <p:par>
                          <p:cTn id="306" fill="hold">
                            <p:stCondLst>
                              <p:cond delay="50010"/>
                            </p:stCondLst>
                            <p:childTnLst>
                              <p:par>
                                <p:cTn id="307" presetID="1" presetClass="entr" presetSubtype="0" fill="hold" grpId="0" nodeType="afterEffect">
                                  <p:stCondLst>
                                    <p:cond delay="0"/>
                                  </p:stCondLst>
                                  <p:childTnLst>
                                    <p:set>
                                      <p:cBhvr>
                                        <p:cTn id="308" dur="1" fill="hold">
                                          <p:stCondLst>
                                            <p:cond delay="0"/>
                                          </p:stCondLst>
                                        </p:cTn>
                                        <p:tgtEl>
                                          <p:spTgt spid="38"/>
                                        </p:tgtEl>
                                        <p:attrNameLst>
                                          <p:attrName>style.visibility</p:attrName>
                                        </p:attrNameLst>
                                      </p:cBhvr>
                                      <p:to>
                                        <p:strVal val="visible"/>
                                      </p:to>
                                    </p:set>
                                  </p:childTnLst>
                                </p:cTn>
                              </p:par>
                            </p:childTnLst>
                          </p:cTn>
                        </p:par>
                        <p:par>
                          <p:cTn id="309" fill="hold">
                            <p:stCondLst>
                              <p:cond delay="50010"/>
                            </p:stCondLst>
                            <p:childTnLst>
                              <p:par>
                                <p:cTn id="310" presetID="1" presetClass="exit" presetSubtype="0" fill="hold" grpId="1" nodeType="afterEffect">
                                  <p:stCondLst>
                                    <p:cond delay="1000"/>
                                  </p:stCondLst>
                                  <p:childTnLst>
                                    <p:set>
                                      <p:cBhvr>
                                        <p:cTn id="311" dur="1" fill="hold">
                                          <p:stCondLst>
                                            <p:cond delay="0"/>
                                          </p:stCondLst>
                                        </p:cTn>
                                        <p:tgtEl>
                                          <p:spTgt spid="38"/>
                                        </p:tgtEl>
                                        <p:attrNameLst>
                                          <p:attrName>style.visibility</p:attrName>
                                        </p:attrNameLst>
                                      </p:cBhvr>
                                      <p:to>
                                        <p:strVal val="hidden"/>
                                      </p:to>
                                    </p:set>
                                  </p:childTnLst>
                                </p:cTn>
                              </p:par>
                            </p:childTnLst>
                          </p:cTn>
                        </p:par>
                        <p:par>
                          <p:cTn id="312" fill="hold">
                            <p:stCondLst>
                              <p:cond delay="51010"/>
                            </p:stCondLst>
                            <p:childTnLst>
                              <p:par>
                                <p:cTn id="313" presetID="1" presetClass="entr" presetSubtype="0" fill="hold" grpId="0" nodeType="afterEffect">
                                  <p:stCondLst>
                                    <p:cond delay="0"/>
                                  </p:stCondLst>
                                  <p:childTnLst>
                                    <p:set>
                                      <p:cBhvr>
                                        <p:cTn id="314" dur="1" fill="hold">
                                          <p:stCondLst>
                                            <p:cond delay="0"/>
                                          </p:stCondLst>
                                        </p:cTn>
                                        <p:tgtEl>
                                          <p:spTgt spid="64"/>
                                        </p:tgtEl>
                                        <p:attrNameLst>
                                          <p:attrName>style.visibility</p:attrName>
                                        </p:attrNameLst>
                                      </p:cBhvr>
                                      <p:to>
                                        <p:strVal val="visible"/>
                                      </p:to>
                                    </p:set>
                                  </p:childTnLst>
                                </p:cTn>
                              </p:par>
                            </p:childTnLst>
                          </p:cTn>
                        </p:par>
                        <p:par>
                          <p:cTn id="315" fill="hold">
                            <p:stCondLst>
                              <p:cond delay="51010"/>
                            </p:stCondLst>
                            <p:childTnLst>
                              <p:par>
                                <p:cTn id="316" presetID="1" presetClass="exit" presetSubtype="0" fill="hold" grpId="1" nodeType="afterEffect">
                                  <p:stCondLst>
                                    <p:cond delay="1000"/>
                                  </p:stCondLst>
                                  <p:childTnLst>
                                    <p:set>
                                      <p:cBhvr>
                                        <p:cTn id="317" dur="1" fill="hold">
                                          <p:stCondLst>
                                            <p:cond delay="0"/>
                                          </p:stCondLst>
                                        </p:cTn>
                                        <p:tgtEl>
                                          <p:spTgt spid="64"/>
                                        </p:tgtEl>
                                        <p:attrNameLst>
                                          <p:attrName>style.visibility</p:attrName>
                                        </p:attrNameLst>
                                      </p:cBhvr>
                                      <p:to>
                                        <p:strVal val="hidden"/>
                                      </p:to>
                                    </p:set>
                                  </p:childTnLst>
                                </p:cTn>
                              </p:par>
                            </p:childTnLst>
                          </p:cTn>
                        </p:par>
                        <p:par>
                          <p:cTn id="318" fill="hold">
                            <p:stCondLst>
                              <p:cond delay="52010"/>
                            </p:stCondLst>
                            <p:childTnLst>
                              <p:par>
                                <p:cTn id="319" presetID="1" presetClass="entr" presetSubtype="0" fill="hold" grpId="0" nodeType="afterEffect">
                                  <p:stCondLst>
                                    <p:cond delay="0"/>
                                  </p:stCondLst>
                                  <p:childTnLst>
                                    <p:set>
                                      <p:cBhvr>
                                        <p:cTn id="320" dur="1" fill="hold">
                                          <p:stCondLst>
                                            <p:cond delay="0"/>
                                          </p:stCondLst>
                                        </p:cTn>
                                        <p:tgtEl>
                                          <p:spTgt spid="130"/>
                                        </p:tgtEl>
                                        <p:attrNameLst>
                                          <p:attrName>style.visibility</p:attrName>
                                        </p:attrNameLst>
                                      </p:cBhvr>
                                      <p:to>
                                        <p:strVal val="visible"/>
                                      </p:to>
                                    </p:set>
                                  </p:childTnLst>
                                </p:cTn>
                              </p:par>
                            </p:childTnLst>
                          </p:cTn>
                        </p:par>
                        <p:par>
                          <p:cTn id="321" fill="hold">
                            <p:stCondLst>
                              <p:cond delay="52010"/>
                            </p:stCondLst>
                            <p:childTnLst>
                              <p:par>
                                <p:cTn id="322" presetID="1" presetClass="exit" presetSubtype="0" fill="hold" grpId="1" nodeType="afterEffect">
                                  <p:stCondLst>
                                    <p:cond delay="1000"/>
                                  </p:stCondLst>
                                  <p:childTnLst>
                                    <p:set>
                                      <p:cBhvr>
                                        <p:cTn id="323" dur="1" fill="hold">
                                          <p:stCondLst>
                                            <p:cond delay="0"/>
                                          </p:stCondLst>
                                        </p:cTn>
                                        <p:tgtEl>
                                          <p:spTgt spid="130"/>
                                        </p:tgtEl>
                                        <p:attrNameLst>
                                          <p:attrName>style.visibility</p:attrName>
                                        </p:attrNameLst>
                                      </p:cBhvr>
                                      <p:to>
                                        <p:strVal val="hidden"/>
                                      </p:to>
                                    </p:set>
                                  </p:childTnLst>
                                </p:cTn>
                              </p:par>
                            </p:childTnLst>
                          </p:cTn>
                        </p:par>
                        <p:par>
                          <p:cTn id="324" fill="hold">
                            <p:stCondLst>
                              <p:cond delay="53010"/>
                            </p:stCondLst>
                            <p:childTnLst>
                              <p:par>
                                <p:cTn id="325" presetID="1" presetClass="entr" presetSubtype="0" fill="hold" grpId="0" nodeType="afterEffect">
                                  <p:stCondLst>
                                    <p:cond delay="0"/>
                                  </p:stCondLst>
                                  <p:childTnLst>
                                    <p:set>
                                      <p:cBhvr>
                                        <p:cTn id="326" dur="1" fill="hold">
                                          <p:stCondLst>
                                            <p:cond delay="0"/>
                                          </p:stCondLst>
                                        </p:cTn>
                                        <p:tgtEl>
                                          <p:spTgt spid="62"/>
                                        </p:tgtEl>
                                        <p:attrNameLst>
                                          <p:attrName>style.visibility</p:attrName>
                                        </p:attrNameLst>
                                      </p:cBhvr>
                                      <p:to>
                                        <p:strVal val="visible"/>
                                      </p:to>
                                    </p:set>
                                  </p:childTnLst>
                                </p:cTn>
                              </p:par>
                            </p:childTnLst>
                          </p:cTn>
                        </p:par>
                        <p:par>
                          <p:cTn id="327" fill="hold">
                            <p:stCondLst>
                              <p:cond delay="53010"/>
                            </p:stCondLst>
                            <p:childTnLst>
                              <p:par>
                                <p:cTn id="328" presetID="1" presetClass="exit" presetSubtype="0" fill="hold" grpId="1" nodeType="afterEffect">
                                  <p:stCondLst>
                                    <p:cond delay="1000"/>
                                  </p:stCondLst>
                                  <p:childTnLst>
                                    <p:set>
                                      <p:cBhvr>
                                        <p:cTn id="329" dur="1" fill="hold">
                                          <p:stCondLst>
                                            <p:cond delay="0"/>
                                          </p:stCondLst>
                                        </p:cTn>
                                        <p:tgtEl>
                                          <p:spTgt spid="62"/>
                                        </p:tgtEl>
                                        <p:attrNameLst>
                                          <p:attrName>style.visibility</p:attrName>
                                        </p:attrNameLst>
                                      </p:cBhvr>
                                      <p:to>
                                        <p:strVal val="hidden"/>
                                      </p:to>
                                    </p:set>
                                  </p:childTnLst>
                                </p:cTn>
                              </p:par>
                            </p:childTnLst>
                          </p:cTn>
                        </p:par>
                        <p:par>
                          <p:cTn id="330" fill="hold">
                            <p:stCondLst>
                              <p:cond delay="54010"/>
                            </p:stCondLst>
                            <p:childTnLst>
                              <p:par>
                                <p:cTn id="331" presetID="1" presetClass="entr" presetSubtype="0" fill="hold" grpId="0" nodeType="afterEffect">
                                  <p:stCondLst>
                                    <p:cond delay="0"/>
                                  </p:stCondLst>
                                  <p:childTnLst>
                                    <p:set>
                                      <p:cBhvr>
                                        <p:cTn id="332" dur="1" fill="hold">
                                          <p:stCondLst>
                                            <p:cond delay="0"/>
                                          </p:stCondLst>
                                        </p:cTn>
                                        <p:tgtEl>
                                          <p:spTgt spid="61"/>
                                        </p:tgtEl>
                                        <p:attrNameLst>
                                          <p:attrName>style.visibility</p:attrName>
                                        </p:attrNameLst>
                                      </p:cBhvr>
                                      <p:to>
                                        <p:strVal val="visible"/>
                                      </p:to>
                                    </p:set>
                                  </p:childTnLst>
                                </p:cTn>
                              </p:par>
                            </p:childTnLst>
                          </p:cTn>
                        </p:par>
                        <p:par>
                          <p:cTn id="333" fill="hold">
                            <p:stCondLst>
                              <p:cond delay="54010"/>
                            </p:stCondLst>
                            <p:childTnLst>
                              <p:par>
                                <p:cTn id="334" presetID="1" presetClass="exit" presetSubtype="0" fill="hold" grpId="1" nodeType="afterEffect">
                                  <p:stCondLst>
                                    <p:cond delay="1000"/>
                                  </p:stCondLst>
                                  <p:childTnLst>
                                    <p:set>
                                      <p:cBhvr>
                                        <p:cTn id="335" dur="1" fill="hold">
                                          <p:stCondLst>
                                            <p:cond delay="0"/>
                                          </p:stCondLst>
                                        </p:cTn>
                                        <p:tgtEl>
                                          <p:spTgt spid="61"/>
                                        </p:tgtEl>
                                        <p:attrNameLst>
                                          <p:attrName>style.visibility</p:attrName>
                                        </p:attrNameLst>
                                      </p:cBhvr>
                                      <p:to>
                                        <p:strVal val="hidden"/>
                                      </p:to>
                                    </p:set>
                                  </p:childTnLst>
                                </p:cTn>
                              </p:par>
                            </p:childTnLst>
                          </p:cTn>
                        </p:par>
                        <p:par>
                          <p:cTn id="336" fill="hold">
                            <p:stCondLst>
                              <p:cond delay="55010"/>
                            </p:stCondLst>
                            <p:childTnLst>
                              <p:par>
                                <p:cTn id="337" presetID="1" presetClass="entr" presetSubtype="0" fill="hold" grpId="0" nodeType="afterEffect">
                                  <p:stCondLst>
                                    <p:cond delay="0"/>
                                  </p:stCondLst>
                                  <p:childTnLst>
                                    <p:set>
                                      <p:cBhvr>
                                        <p:cTn id="338" dur="1" fill="hold">
                                          <p:stCondLst>
                                            <p:cond delay="0"/>
                                          </p:stCondLst>
                                        </p:cTn>
                                        <p:tgtEl>
                                          <p:spTgt spid="131"/>
                                        </p:tgtEl>
                                        <p:attrNameLst>
                                          <p:attrName>style.visibility</p:attrName>
                                        </p:attrNameLst>
                                      </p:cBhvr>
                                      <p:to>
                                        <p:strVal val="visible"/>
                                      </p:to>
                                    </p:set>
                                  </p:childTnLst>
                                </p:cTn>
                              </p:par>
                            </p:childTnLst>
                          </p:cTn>
                        </p:par>
                        <p:par>
                          <p:cTn id="339" fill="hold">
                            <p:stCondLst>
                              <p:cond delay="55010"/>
                            </p:stCondLst>
                            <p:childTnLst>
                              <p:par>
                                <p:cTn id="340" presetID="1" presetClass="exit" presetSubtype="0" fill="hold" grpId="1" nodeType="afterEffect">
                                  <p:stCondLst>
                                    <p:cond delay="1000"/>
                                  </p:stCondLst>
                                  <p:childTnLst>
                                    <p:set>
                                      <p:cBhvr>
                                        <p:cTn id="341" dur="1" fill="hold">
                                          <p:stCondLst>
                                            <p:cond delay="0"/>
                                          </p:stCondLst>
                                        </p:cTn>
                                        <p:tgtEl>
                                          <p:spTgt spid="131"/>
                                        </p:tgtEl>
                                        <p:attrNameLst>
                                          <p:attrName>style.visibility</p:attrName>
                                        </p:attrNameLst>
                                      </p:cBhvr>
                                      <p:to>
                                        <p:strVal val="hidden"/>
                                      </p:to>
                                    </p:set>
                                  </p:childTnLst>
                                </p:cTn>
                              </p:par>
                            </p:childTnLst>
                          </p:cTn>
                        </p:par>
                        <p:par>
                          <p:cTn id="342" fill="hold">
                            <p:stCondLst>
                              <p:cond delay="56010"/>
                            </p:stCondLst>
                            <p:childTnLst>
                              <p:par>
                                <p:cTn id="343" presetID="1" presetClass="entr" presetSubtype="0" fill="hold" grpId="0" nodeType="afterEffect">
                                  <p:stCondLst>
                                    <p:cond delay="0"/>
                                  </p:stCondLst>
                                  <p:childTnLst>
                                    <p:set>
                                      <p:cBhvr>
                                        <p:cTn id="344" dur="1" fill="hold">
                                          <p:stCondLst>
                                            <p:cond delay="0"/>
                                          </p:stCondLst>
                                        </p:cTn>
                                        <p:tgtEl>
                                          <p:spTgt spid="59"/>
                                        </p:tgtEl>
                                        <p:attrNameLst>
                                          <p:attrName>style.visibility</p:attrName>
                                        </p:attrNameLst>
                                      </p:cBhvr>
                                      <p:to>
                                        <p:strVal val="visible"/>
                                      </p:to>
                                    </p:set>
                                  </p:childTnLst>
                                </p:cTn>
                              </p:par>
                            </p:childTnLst>
                          </p:cTn>
                        </p:par>
                        <p:par>
                          <p:cTn id="345" fill="hold">
                            <p:stCondLst>
                              <p:cond delay="56010"/>
                            </p:stCondLst>
                            <p:childTnLst>
                              <p:par>
                                <p:cTn id="346" presetID="1" presetClass="exit" presetSubtype="0" fill="hold" grpId="1" nodeType="afterEffect">
                                  <p:stCondLst>
                                    <p:cond delay="1000"/>
                                  </p:stCondLst>
                                  <p:childTnLst>
                                    <p:set>
                                      <p:cBhvr>
                                        <p:cTn id="347" dur="1" fill="hold">
                                          <p:stCondLst>
                                            <p:cond delay="0"/>
                                          </p:stCondLst>
                                        </p:cTn>
                                        <p:tgtEl>
                                          <p:spTgt spid="59"/>
                                        </p:tgtEl>
                                        <p:attrNameLst>
                                          <p:attrName>style.visibility</p:attrName>
                                        </p:attrNameLst>
                                      </p:cBhvr>
                                      <p:to>
                                        <p:strVal val="hidden"/>
                                      </p:to>
                                    </p:set>
                                  </p:childTnLst>
                                </p:cTn>
                              </p:par>
                            </p:childTnLst>
                          </p:cTn>
                        </p:par>
                        <p:par>
                          <p:cTn id="348" fill="hold">
                            <p:stCondLst>
                              <p:cond delay="57010"/>
                            </p:stCondLst>
                            <p:childTnLst>
                              <p:par>
                                <p:cTn id="349" presetID="1" presetClass="entr" presetSubtype="0" fill="hold" grpId="0" nodeType="afterEffect">
                                  <p:stCondLst>
                                    <p:cond delay="0"/>
                                  </p:stCondLst>
                                  <p:childTnLst>
                                    <p:set>
                                      <p:cBhvr>
                                        <p:cTn id="350" dur="1" fill="hold">
                                          <p:stCondLst>
                                            <p:cond delay="0"/>
                                          </p:stCondLst>
                                        </p:cTn>
                                        <p:tgtEl>
                                          <p:spTgt spid="58"/>
                                        </p:tgtEl>
                                        <p:attrNameLst>
                                          <p:attrName>style.visibility</p:attrName>
                                        </p:attrNameLst>
                                      </p:cBhvr>
                                      <p:to>
                                        <p:strVal val="visible"/>
                                      </p:to>
                                    </p:set>
                                  </p:childTnLst>
                                </p:cTn>
                              </p:par>
                            </p:childTnLst>
                          </p:cTn>
                        </p:par>
                        <p:par>
                          <p:cTn id="351" fill="hold">
                            <p:stCondLst>
                              <p:cond delay="57010"/>
                            </p:stCondLst>
                            <p:childTnLst>
                              <p:par>
                                <p:cTn id="352" presetID="1" presetClass="exit" presetSubtype="0" fill="hold" grpId="1" nodeType="afterEffect">
                                  <p:stCondLst>
                                    <p:cond delay="1000"/>
                                  </p:stCondLst>
                                  <p:childTnLst>
                                    <p:set>
                                      <p:cBhvr>
                                        <p:cTn id="353" dur="1" fill="hold">
                                          <p:stCondLst>
                                            <p:cond delay="0"/>
                                          </p:stCondLst>
                                        </p:cTn>
                                        <p:tgtEl>
                                          <p:spTgt spid="58"/>
                                        </p:tgtEl>
                                        <p:attrNameLst>
                                          <p:attrName>style.visibility</p:attrName>
                                        </p:attrNameLst>
                                      </p:cBhvr>
                                      <p:to>
                                        <p:strVal val="hidden"/>
                                      </p:to>
                                    </p:set>
                                  </p:childTnLst>
                                </p:cTn>
                              </p:par>
                            </p:childTnLst>
                          </p:cTn>
                        </p:par>
                        <p:par>
                          <p:cTn id="354" fill="hold">
                            <p:stCondLst>
                              <p:cond delay="58010"/>
                            </p:stCondLst>
                            <p:childTnLst>
                              <p:par>
                                <p:cTn id="355" presetID="1" presetClass="entr" presetSubtype="0" fill="hold" grpId="0" nodeType="afterEffect">
                                  <p:stCondLst>
                                    <p:cond delay="0"/>
                                  </p:stCondLst>
                                  <p:childTnLst>
                                    <p:set>
                                      <p:cBhvr>
                                        <p:cTn id="356" dur="1" fill="hold">
                                          <p:stCondLst>
                                            <p:cond delay="0"/>
                                          </p:stCondLst>
                                        </p:cTn>
                                        <p:tgtEl>
                                          <p:spTgt spid="57"/>
                                        </p:tgtEl>
                                        <p:attrNameLst>
                                          <p:attrName>style.visibility</p:attrName>
                                        </p:attrNameLst>
                                      </p:cBhvr>
                                      <p:to>
                                        <p:strVal val="visible"/>
                                      </p:to>
                                    </p:set>
                                  </p:childTnLst>
                                </p:cTn>
                              </p:par>
                            </p:childTnLst>
                          </p:cTn>
                        </p:par>
                        <p:par>
                          <p:cTn id="357" fill="hold">
                            <p:stCondLst>
                              <p:cond delay="58010"/>
                            </p:stCondLst>
                            <p:childTnLst>
                              <p:par>
                                <p:cTn id="358" presetID="1" presetClass="exit" presetSubtype="0" fill="hold" grpId="3" nodeType="afterEffect">
                                  <p:stCondLst>
                                    <p:cond delay="1000"/>
                                  </p:stCondLst>
                                  <p:childTnLst>
                                    <p:set>
                                      <p:cBhvr>
                                        <p:cTn id="359" dur="1" fill="hold">
                                          <p:stCondLst>
                                            <p:cond delay="0"/>
                                          </p:stCondLst>
                                        </p:cTn>
                                        <p:tgtEl>
                                          <p:spTgt spid="57"/>
                                        </p:tgtEl>
                                        <p:attrNameLst>
                                          <p:attrName>style.visibility</p:attrName>
                                        </p:attrNameLst>
                                      </p:cBhvr>
                                      <p:to>
                                        <p:strVal val="hidden"/>
                                      </p:to>
                                    </p:set>
                                  </p:childTnLst>
                                </p:cTn>
                              </p:par>
                            </p:childTnLst>
                          </p:cTn>
                        </p:par>
                        <p:par>
                          <p:cTn id="360" fill="hold">
                            <p:stCondLst>
                              <p:cond delay="59010"/>
                            </p:stCondLst>
                            <p:childTnLst>
                              <p:par>
                                <p:cTn id="361" presetID="1" presetClass="entr" presetSubtype="0" fill="hold" grpId="0" nodeType="afterEffect">
                                  <p:stCondLst>
                                    <p:cond delay="0"/>
                                  </p:stCondLst>
                                  <p:childTnLst>
                                    <p:set>
                                      <p:cBhvr>
                                        <p:cTn id="362" dur="1" fill="hold">
                                          <p:stCondLst>
                                            <p:cond delay="0"/>
                                          </p:stCondLst>
                                        </p:cTn>
                                        <p:tgtEl>
                                          <p:spTgt spid="56"/>
                                        </p:tgtEl>
                                        <p:attrNameLst>
                                          <p:attrName>style.visibility</p:attrName>
                                        </p:attrNameLst>
                                      </p:cBhvr>
                                      <p:to>
                                        <p:strVal val="visible"/>
                                      </p:to>
                                    </p:set>
                                  </p:childTnLst>
                                </p:cTn>
                              </p:par>
                            </p:childTnLst>
                          </p:cTn>
                        </p:par>
                        <p:par>
                          <p:cTn id="363" fill="hold">
                            <p:stCondLst>
                              <p:cond delay="59010"/>
                            </p:stCondLst>
                            <p:childTnLst>
                              <p:par>
                                <p:cTn id="364" presetID="1" presetClass="exit" presetSubtype="0" fill="hold" grpId="1" nodeType="afterEffect">
                                  <p:stCondLst>
                                    <p:cond delay="1000"/>
                                  </p:stCondLst>
                                  <p:childTnLst>
                                    <p:set>
                                      <p:cBhvr>
                                        <p:cTn id="365" dur="1" fill="hold">
                                          <p:stCondLst>
                                            <p:cond delay="0"/>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P spid="25" grpId="0"/>
      <p:bldP spid="25" grpId="1"/>
      <p:bldP spid="26" grpId="0"/>
      <p:bldP spid="26" grpId="1"/>
      <p:bldP spid="28" grpId="0"/>
      <p:bldP spid="28" grpId="1"/>
      <p:bldP spid="29" grpId="0"/>
      <p:bldP spid="29" grpId="1"/>
      <p:bldP spid="30" grpId="0"/>
      <p:bldP spid="30" grpId="1"/>
      <p:bldP spid="31" grpId="0"/>
      <p:bldP spid="31" grpId="1"/>
      <p:bldP spid="33" grpId="0"/>
      <p:bldP spid="33" grpId="1"/>
      <p:bldP spid="34" grpId="0"/>
      <p:bldP spid="34" grpId="1"/>
      <p:bldP spid="35" grpId="0"/>
      <p:bldP spid="35" grpId="1"/>
      <p:bldP spid="36" grpId="0"/>
      <p:bldP spid="36" grpId="1"/>
      <p:bldP spid="37" grpId="0"/>
      <p:bldP spid="37" grpId="1"/>
      <p:bldP spid="38" grpId="0"/>
      <p:bldP spid="38" grpId="1"/>
      <p:bldP spid="39" grpId="0"/>
      <p:bldP spid="39" grpId="1"/>
      <p:bldP spid="40" grpId="0"/>
      <p:bldP spid="40" grpId="1"/>
      <p:bldP spid="41" grpId="0"/>
      <p:bldP spid="41" grpId="1"/>
      <p:bldP spid="43" grpId="0"/>
      <p:bldP spid="43" grpId="1"/>
      <p:bldP spid="44" grpId="0"/>
      <p:bldP spid="44" grpId="1"/>
      <p:bldP spid="45" grpId="0"/>
      <p:bldP spid="45" grpId="1"/>
      <p:bldP spid="46" grpId="0"/>
      <p:bldP spid="46" grpId="1"/>
      <p:bldP spid="47" grpId="0"/>
      <p:bldP spid="47" grpId="1"/>
      <p:bldP spid="48" grpId="0"/>
      <p:bldP spid="48" grpId="1"/>
      <p:bldP spid="49" grpId="0"/>
      <p:bldP spid="49" grpId="1"/>
      <p:bldP spid="50" grpId="0"/>
      <p:bldP spid="50" grpId="1"/>
      <p:bldP spid="51" grpId="0"/>
      <p:bldP spid="51" grpId="1"/>
      <p:bldP spid="52" grpId="0"/>
      <p:bldP spid="52" grpId="1"/>
      <p:bldP spid="53" grpId="0"/>
      <p:bldP spid="53" grpId="1"/>
      <p:bldP spid="54" grpId="0"/>
      <p:bldP spid="54" grpId="1"/>
      <p:bldP spid="56" grpId="0"/>
      <p:bldP spid="56" grpId="1"/>
      <p:bldP spid="57" grpId="0"/>
      <p:bldP spid="57" grpId="3"/>
      <p:bldP spid="58" grpId="0"/>
      <p:bldP spid="58" grpId="1"/>
      <p:bldP spid="59" grpId="0"/>
      <p:bldP spid="59" grpId="1"/>
      <p:bldP spid="61" grpId="0"/>
      <p:bldP spid="61" grpId="1"/>
      <p:bldP spid="62" grpId="0"/>
      <p:bldP spid="62" grpId="1"/>
      <p:bldP spid="64" grpId="0"/>
      <p:bldP spid="64" grpId="1"/>
      <p:bldP spid="126" grpId="0"/>
      <p:bldP spid="126" grpId="1"/>
      <p:bldP spid="128" grpId="0"/>
      <p:bldP spid="128" grpId="1"/>
      <p:bldP spid="129" grpId="0"/>
      <p:bldP spid="129" grpId="1"/>
      <p:bldP spid="130" grpId="0"/>
      <p:bldP spid="130" grpId="1"/>
      <p:bldP spid="131" grpId="0"/>
      <p:bldP spid="131" grpId="1"/>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53111" y="5739172"/>
            <a:ext cx="1890889" cy="1092607"/>
          </a:xfrm>
          <a:prstGeom prst="rect">
            <a:avLst/>
          </a:prstGeom>
          <a:noFill/>
        </p:spPr>
        <p:txBody>
          <a:bodyPr wrap="square" rtlCol="0">
            <a:spAutoFit/>
          </a:bodyPr>
          <a:lstStyle/>
          <a:p>
            <a:pPr algn="ctr"/>
            <a:r>
              <a:rPr lang="en-US" sz="6500" dirty="0"/>
              <a:t>4</a:t>
            </a:r>
            <a:r>
              <a:rPr lang="en-US" sz="6500" dirty="0" smtClean="0"/>
              <a:t>:00</a:t>
            </a:r>
            <a:endParaRPr lang="en-US" sz="6500" dirty="0"/>
          </a:p>
        </p:txBody>
      </p:sp>
      <p:sp>
        <p:nvSpPr>
          <p:cNvPr id="5" name="TextBox 4"/>
          <p:cNvSpPr txBox="1"/>
          <p:nvPr/>
        </p:nvSpPr>
        <p:spPr>
          <a:xfrm>
            <a:off x="7253111" y="5739172"/>
            <a:ext cx="1890889" cy="1092607"/>
          </a:xfrm>
          <a:prstGeom prst="rect">
            <a:avLst/>
          </a:prstGeom>
          <a:noFill/>
        </p:spPr>
        <p:txBody>
          <a:bodyPr wrap="square" rtlCol="0">
            <a:spAutoFit/>
          </a:bodyPr>
          <a:lstStyle/>
          <a:p>
            <a:pPr algn="ctr"/>
            <a:r>
              <a:rPr lang="en-US" sz="6500" dirty="0" smtClean="0"/>
              <a:t>3:54</a:t>
            </a:r>
            <a:endParaRPr lang="en-US" sz="6500" dirty="0"/>
          </a:p>
        </p:txBody>
      </p:sp>
      <p:sp>
        <p:nvSpPr>
          <p:cNvPr id="6" name="TextBox 5"/>
          <p:cNvSpPr txBox="1"/>
          <p:nvPr/>
        </p:nvSpPr>
        <p:spPr>
          <a:xfrm>
            <a:off x="7253111" y="5739172"/>
            <a:ext cx="1890889" cy="1092607"/>
          </a:xfrm>
          <a:prstGeom prst="rect">
            <a:avLst/>
          </a:prstGeom>
          <a:noFill/>
        </p:spPr>
        <p:txBody>
          <a:bodyPr wrap="square" rtlCol="0">
            <a:spAutoFit/>
          </a:bodyPr>
          <a:lstStyle/>
          <a:p>
            <a:pPr algn="ctr"/>
            <a:r>
              <a:rPr lang="en-US" sz="6500" dirty="0" smtClean="0"/>
              <a:t>3:58</a:t>
            </a:r>
            <a:endParaRPr lang="en-US" sz="6500" dirty="0"/>
          </a:p>
        </p:txBody>
      </p:sp>
      <p:sp>
        <p:nvSpPr>
          <p:cNvPr id="7" name="TextBox 6"/>
          <p:cNvSpPr txBox="1"/>
          <p:nvPr/>
        </p:nvSpPr>
        <p:spPr>
          <a:xfrm>
            <a:off x="7253111" y="5739172"/>
            <a:ext cx="1890889" cy="1092607"/>
          </a:xfrm>
          <a:prstGeom prst="rect">
            <a:avLst/>
          </a:prstGeom>
          <a:noFill/>
        </p:spPr>
        <p:txBody>
          <a:bodyPr wrap="square" rtlCol="0">
            <a:spAutoFit/>
          </a:bodyPr>
          <a:lstStyle/>
          <a:p>
            <a:pPr algn="ctr"/>
            <a:r>
              <a:rPr lang="en-US" sz="6500" dirty="0" smtClean="0"/>
              <a:t>3:59</a:t>
            </a:r>
            <a:endParaRPr lang="en-US" sz="6500" dirty="0"/>
          </a:p>
        </p:txBody>
      </p:sp>
      <p:sp>
        <p:nvSpPr>
          <p:cNvPr id="8" name="TextBox 7"/>
          <p:cNvSpPr txBox="1"/>
          <p:nvPr/>
        </p:nvSpPr>
        <p:spPr>
          <a:xfrm>
            <a:off x="7253111" y="5739172"/>
            <a:ext cx="1890889" cy="1092607"/>
          </a:xfrm>
          <a:prstGeom prst="rect">
            <a:avLst/>
          </a:prstGeom>
          <a:noFill/>
        </p:spPr>
        <p:txBody>
          <a:bodyPr wrap="square" rtlCol="0">
            <a:spAutoFit/>
          </a:bodyPr>
          <a:lstStyle/>
          <a:p>
            <a:pPr algn="ctr"/>
            <a:r>
              <a:rPr lang="en-US" sz="6500" dirty="0"/>
              <a:t>3</a:t>
            </a:r>
            <a:r>
              <a:rPr lang="en-US" sz="6500" dirty="0" smtClean="0"/>
              <a:t>:57</a:t>
            </a:r>
            <a:endParaRPr lang="en-US" sz="6500" dirty="0"/>
          </a:p>
        </p:txBody>
      </p:sp>
      <p:sp>
        <p:nvSpPr>
          <p:cNvPr id="9" name="TextBox 8"/>
          <p:cNvSpPr txBox="1"/>
          <p:nvPr/>
        </p:nvSpPr>
        <p:spPr>
          <a:xfrm>
            <a:off x="7253111" y="5739172"/>
            <a:ext cx="1890889" cy="1092607"/>
          </a:xfrm>
          <a:prstGeom prst="rect">
            <a:avLst/>
          </a:prstGeom>
          <a:noFill/>
        </p:spPr>
        <p:txBody>
          <a:bodyPr wrap="square" rtlCol="0">
            <a:spAutoFit/>
          </a:bodyPr>
          <a:lstStyle/>
          <a:p>
            <a:pPr algn="ctr"/>
            <a:r>
              <a:rPr lang="en-US" sz="6500" dirty="0" smtClean="0"/>
              <a:t>3:51</a:t>
            </a:r>
            <a:endParaRPr lang="en-US" sz="6500" dirty="0"/>
          </a:p>
        </p:txBody>
      </p:sp>
      <p:sp>
        <p:nvSpPr>
          <p:cNvPr id="10" name="TextBox 9"/>
          <p:cNvSpPr txBox="1"/>
          <p:nvPr/>
        </p:nvSpPr>
        <p:spPr>
          <a:xfrm>
            <a:off x="7253111" y="5739172"/>
            <a:ext cx="1890889" cy="1092607"/>
          </a:xfrm>
          <a:prstGeom prst="rect">
            <a:avLst/>
          </a:prstGeom>
          <a:noFill/>
        </p:spPr>
        <p:txBody>
          <a:bodyPr wrap="square" rtlCol="0">
            <a:spAutoFit/>
          </a:bodyPr>
          <a:lstStyle/>
          <a:p>
            <a:pPr algn="ctr"/>
            <a:r>
              <a:rPr lang="en-US" sz="6500" dirty="0" smtClean="0"/>
              <a:t>3:55</a:t>
            </a:r>
            <a:endParaRPr lang="en-US" sz="6500" dirty="0"/>
          </a:p>
        </p:txBody>
      </p:sp>
      <p:sp>
        <p:nvSpPr>
          <p:cNvPr id="11" name="TextBox 10"/>
          <p:cNvSpPr txBox="1"/>
          <p:nvPr/>
        </p:nvSpPr>
        <p:spPr>
          <a:xfrm>
            <a:off x="7253111" y="5739172"/>
            <a:ext cx="1890889" cy="1092607"/>
          </a:xfrm>
          <a:prstGeom prst="rect">
            <a:avLst/>
          </a:prstGeom>
          <a:noFill/>
        </p:spPr>
        <p:txBody>
          <a:bodyPr wrap="square" rtlCol="0">
            <a:spAutoFit/>
          </a:bodyPr>
          <a:lstStyle/>
          <a:p>
            <a:pPr algn="ctr"/>
            <a:r>
              <a:rPr lang="en-US" sz="6500" dirty="0"/>
              <a:t>3</a:t>
            </a:r>
            <a:r>
              <a:rPr lang="en-US" sz="6500" dirty="0" smtClean="0"/>
              <a:t>:56</a:t>
            </a:r>
            <a:endParaRPr lang="en-US" sz="6500" dirty="0"/>
          </a:p>
        </p:txBody>
      </p:sp>
      <p:sp>
        <p:nvSpPr>
          <p:cNvPr id="12" name="TextBox 11"/>
          <p:cNvSpPr txBox="1"/>
          <p:nvPr/>
        </p:nvSpPr>
        <p:spPr>
          <a:xfrm>
            <a:off x="7253111" y="5739172"/>
            <a:ext cx="1890889" cy="1092607"/>
          </a:xfrm>
          <a:prstGeom prst="rect">
            <a:avLst/>
          </a:prstGeom>
          <a:noFill/>
        </p:spPr>
        <p:txBody>
          <a:bodyPr wrap="square" rtlCol="0">
            <a:spAutoFit/>
          </a:bodyPr>
          <a:lstStyle/>
          <a:p>
            <a:pPr algn="ctr"/>
            <a:r>
              <a:rPr lang="en-US" sz="6500" dirty="0" smtClean="0"/>
              <a:t>3:53</a:t>
            </a:r>
            <a:endParaRPr lang="en-US" sz="6500" dirty="0"/>
          </a:p>
        </p:txBody>
      </p:sp>
      <p:sp>
        <p:nvSpPr>
          <p:cNvPr id="13" name="TextBox 12"/>
          <p:cNvSpPr txBox="1"/>
          <p:nvPr/>
        </p:nvSpPr>
        <p:spPr>
          <a:xfrm>
            <a:off x="7253111" y="5739172"/>
            <a:ext cx="1890889" cy="1092607"/>
          </a:xfrm>
          <a:prstGeom prst="rect">
            <a:avLst/>
          </a:prstGeom>
          <a:noFill/>
        </p:spPr>
        <p:txBody>
          <a:bodyPr wrap="square" rtlCol="0">
            <a:spAutoFit/>
          </a:bodyPr>
          <a:lstStyle/>
          <a:p>
            <a:pPr algn="ctr"/>
            <a:r>
              <a:rPr lang="en-US" sz="6500" dirty="0" smtClean="0"/>
              <a:t>3:49</a:t>
            </a:r>
            <a:endParaRPr lang="en-US" sz="6500" dirty="0"/>
          </a:p>
        </p:txBody>
      </p:sp>
      <p:sp>
        <p:nvSpPr>
          <p:cNvPr id="14" name="TextBox 13"/>
          <p:cNvSpPr txBox="1"/>
          <p:nvPr/>
        </p:nvSpPr>
        <p:spPr>
          <a:xfrm>
            <a:off x="7253111" y="5739172"/>
            <a:ext cx="1890889" cy="1092607"/>
          </a:xfrm>
          <a:prstGeom prst="rect">
            <a:avLst/>
          </a:prstGeom>
          <a:noFill/>
        </p:spPr>
        <p:txBody>
          <a:bodyPr wrap="square" rtlCol="0">
            <a:spAutoFit/>
          </a:bodyPr>
          <a:lstStyle/>
          <a:p>
            <a:pPr algn="ctr"/>
            <a:r>
              <a:rPr lang="en-US" sz="6500" dirty="0" smtClean="0"/>
              <a:t>3:50</a:t>
            </a:r>
            <a:endParaRPr lang="en-US" sz="6500" dirty="0"/>
          </a:p>
        </p:txBody>
      </p:sp>
      <p:sp>
        <p:nvSpPr>
          <p:cNvPr id="15" name="TextBox 14"/>
          <p:cNvSpPr txBox="1"/>
          <p:nvPr/>
        </p:nvSpPr>
        <p:spPr>
          <a:xfrm>
            <a:off x="7253111" y="5739172"/>
            <a:ext cx="1890889" cy="1092607"/>
          </a:xfrm>
          <a:prstGeom prst="rect">
            <a:avLst/>
          </a:prstGeom>
          <a:noFill/>
        </p:spPr>
        <p:txBody>
          <a:bodyPr wrap="square" rtlCol="0">
            <a:spAutoFit/>
          </a:bodyPr>
          <a:lstStyle/>
          <a:p>
            <a:pPr algn="ctr"/>
            <a:r>
              <a:rPr lang="en-US" sz="6500" dirty="0" smtClean="0"/>
              <a:t>3:52</a:t>
            </a:r>
            <a:endParaRPr lang="en-US" sz="6500" dirty="0"/>
          </a:p>
        </p:txBody>
      </p:sp>
      <p:sp>
        <p:nvSpPr>
          <p:cNvPr id="16" name="TextBox 15"/>
          <p:cNvSpPr txBox="1"/>
          <p:nvPr/>
        </p:nvSpPr>
        <p:spPr>
          <a:xfrm>
            <a:off x="7253111" y="5739172"/>
            <a:ext cx="1890889" cy="1092607"/>
          </a:xfrm>
          <a:prstGeom prst="rect">
            <a:avLst/>
          </a:prstGeom>
          <a:noFill/>
        </p:spPr>
        <p:txBody>
          <a:bodyPr wrap="square" rtlCol="0">
            <a:spAutoFit/>
          </a:bodyPr>
          <a:lstStyle/>
          <a:p>
            <a:pPr algn="ctr"/>
            <a:r>
              <a:rPr lang="en-US" sz="6500" dirty="0" smtClean="0"/>
              <a:t>3:42</a:t>
            </a:r>
            <a:endParaRPr lang="en-US" sz="6500" dirty="0"/>
          </a:p>
        </p:txBody>
      </p:sp>
      <p:sp>
        <p:nvSpPr>
          <p:cNvPr id="17" name="TextBox 16"/>
          <p:cNvSpPr txBox="1"/>
          <p:nvPr/>
        </p:nvSpPr>
        <p:spPr>
          <a:xfrm>
            <a:off x="7253111" y="5739172"/>
            <a:ext cx="1890889" cy="1092607"/>
          </a:xfrm>
          <a:prstGeom prst="rect">
            <a:avLst/>
          </a:prstGeom>
          <a:noFill/>
        </p:spPr>
        <p:txBody>
          <a:bodyPr wrap="square" rtlCol="0">
            <a:spAutoFit/>
          </a:bodyPr>
          <a:lstStyle/>
          <a:p>
            <a:pPr algn="ctr"/>
            <a:r>
              <a:rPr lang="en-US" sz="6500" dirty="0" smtClean="0"/>
              <a:t>3:47</a:t>
            </a:r>
            <a:endParaRPr lang="en-US" sz="6500" dirty="0"/>
          </a:p>
        </p:txBody>
      </p:sp>
      <p:sp>
        <p:nvSpPr>
          <p:cNvPr id="18" name="TextBox 17"/>
          <p:cNvSpPr txBox="1"/>
          <p:nvPr/>
        </p:nvSpPr>
        <p:spPr>
          <a:xfrm>
            <a:off x="7253111" y="5739172"/>
            <a:ext cx="1890889" cy="1092607"/>
          </a:xfrm>
          <a:prstGeom prst="rect">
            <a:avLst/>
          </a:prstGeom>
          <a:noFill/>
        </p:spPr>
        <p:txBody>
          <a:bodyPr wrap="square" rtlCol="0">
            <a:spAutoFit/>
          </a:bodyPr>
          <a:lstStyle/>
          <a:p>
            <a:pPr algn="ctr"/>
            <a:r>
              <a:rPr lang="en-US" sz="6500" dirty="0" smtClean="0"/>
              <a:t>3:45</a:t>
            </a:r>
            <a:endParaRPr lang="en-US" sz="6500" dirty="0"/>
          </a:p>
        </p:txBody>
      </p:sp>
      <p:sp>
        <p:nvSpPr>
          <p:cNvPr id="19" name="TextBox 18"/>
          <p:cNvSpPr txBox="1"/>
          <p:nvPr/>
        </p:nvSpPr>
        <p:spPr>
          <a:xfrm>
            <a:off x="7253111" y="5739172"/>
            <a:ext cx="1890889" cy="1092607"/>
          </a:xfrm>
          <a:prstGeom prst="rect">
            <a:avLst/>
          </a:prstGeom>
          <a:noFill/>
        </p:spPr>
        <p:txBody>
          <a:bodyPr wrap="square" rtlCol="0">
            <a:spAutoFit/>
          </a:bodyPr>
          <a:lstStyle/>
          <a:p>
            <a:pPr algn="ctr"/>
            <a:r>
              <a:rPr lang="en-US" sz="6500" dirty="0" smtClean="0"/>
              <a:t>3:46</a:t>
            </a:r>
            <a:endParaRPr lang="en-US" sz="6500" dirty="0"/>
          </a:p>
        </p:txBody>
      </p:sp>
      <p:sp>
        <p:nvSpPr>
          <p:cNvPr id="20" name="TextBox 19"/>
          <p:cNvSpPr txBox="1"/>
          <p:nvPr/>
        </p:nvSpPr>
        <p:spPr>
          <a:xfrm>
            <a:off x="7253111" y="5739172"/>
            <a:ext cx="1890889" cy="1092607"/>
          </a:xfrm>
          <a:prstGeom prst="rect">
            <a:avLst/>
          </a:prstGeom>
          <a:noFill/>
        </p:spPr>
        <p:txBody>
          <a:bodyPr wrap="square" rtlCol="0">
            <a:spAutoFit/>
          </a:bodyPr>
          <a:lstStyle/>
          <a:p>
            <a:pPr algn="ctr"/>
            <a:r>
              <a:rPr lang="en-US" sz="6500" dirty="0" smtClean="0"/>
              <a:t>3:40</a:t>
            </a:r>
            <a:endParaRPr lang="en-US" sz="6500" dirty="0"/>
          </a:p>
        </p:txBody>
      </p:sp>
      <p:sp>
        <p:nvSpPr>
          <p:cNvPr id="21" name="TextBox 20"/>
          <p:cNvSpPr txBox="1"/>
          <p:nvPr/>
        </p:nvSpPr>
        <p:spPr>
          <a:xfrm>
            <a:off x="7253111" y="5739172"/>
            <a:ext cx="1890889" cy="1092607"/>
          </a:xfrm>
          <a:prstGeom prst="rect">
            <a:avLst/>
          </a:prstGeom>
          <a:noFill/>
        </p:spPr>
        <p:txBody>
          <a:bodyPr wrap="square" rtlCol="0">
            <a:spAutoFit/>
          </a:bodyPr>
          <a:lstStyle/>
          <a:p>
            <a:pPr algn="ctr"/>
            <a:r>
              <a:rPr lang="en-US" sz="6500" dirty="0" smtClean="0"/>
              <a:t>3:41</a:t>
            </a:r>
            <a:endParaRPr lang="en-US" sz="6500" dirty="0"/>
          </a:p>
        </p:txBody>
      </p:sp>
      <p:sp>
        <p:nvSpPr>
          <p:cNvPr id="22" name="TextBox 21"/>
          <p:cNvSpPr txBox="1"/>
          <p:nvPr/>
        </p:nvSpPr>
        <p:spPr>
          <a:xfrm>
            <a:off x="7253111" y="5739172"/>
            <a:ext cx="1890889" cy="1092607"/>
          </a:xfrm>
          <a:prstGeom prst="rect">
            <a:avLst/>
          </a:prstGeom>
          <a:noFill/>
        </p:spPr>
        <p:txBody>
          <a:bodyPr wrap="square" rtlCol="0">
            <a:spAutoFit/>
          </a:bodyPr>
          <a:lstStyle/>
          <a:p>
            <a:pPr algn="ctr"/>
            <a:r>
              <a:rPr lang="en-US" sz="6500" dirty="0" smtClean="0"/>
              <a:t>3:44</a:t>
            </a:r>
            <a:endParaRPr lang="en-US" sz="6500" dirty="0"/>
          </a:p>
        </p:txBody>
      </p:sp>
      <p:sp>
        <p:nvSpPr>
          <p:cNvPr id="23" name="TextBox 22"/>
          <p:cNvSpPr txBox="1"/>
          <p:nvPr/>
        </p:nvSpPr>
        <p:spPr>
          <a:xfrm>
            <a:off x="7253111" y="5739172"/>
            <a:ext cx="1890889" cy="1092607"/>
          </a:xfrm>
          <a:prstGeom prst="rect">
            <a:avLst/>
          </a:prstGeom>
          <a:noFill/>
        </p:spPr>
        <p:txBody>
          <a:bodyPr wrap="square" rtlCol="0">
            <a:spAutoFit/>
          </a:bodyPr>
          <a:lstStyle/>
          <a:p>
            <a:pPr algn="ctr"/>
            <a:r>
              <a:rPr lang="en-US" sz="6500" dirty="0" smtClean="0"/>
              <a:t>3:43</a:t>
            </a:r>
            <a:endParaRPr lang="en-US" sz="6500" dirty="0"/>
          </a:p>
        </p:txBody>
      </p:sp>
      <p:sp>
        <p:nvSpPr>
          <p:cNvPr id="24" name="TextBox 23"/>
          <p:cNvSpPr txBox="1"/>
          <p:nvPr/>
        </p:nvSpPr>
        <p:spPr>
          <a:xfrm>
            <a:off x="7253111" y="5739172"/>
            <a:ext cx="1890889" cy="1092607"/>
          </a:xfrm>
          <a:prstGeom prst="rect">
            <a:avLst/>
          </a:prstGeom>
          <a:noFill/>
        </p:spPr>
        <p:txBody>
          <a:bodyPr wrap="square" rtlCol="0">
            <a:spAutoFit/>
          </a:bodyPr>
          <a:lstStyle/>
          <a:p>
            <a:pPr algn="ctr"/>
            <a:r>
              <a:rPr lang="en-US" sz="6500" dirty="0" smtClean="0"/>
              <a:t>3:26</a:t>
            </a:r>
            <a:endParaRPr lang="en-US" sz="6500" dirty="0"/>
          </a:p>
        </p:txBody>
      </p:sp>
      <p:sp>
        <p:nvSpPr>
          <p:cNvPr id="25" name="TextBox 24"/>
          <p:cNvSpPr txBox="1"/>
          <p:nvPr/>
        </p:nvSpPr>
        <p:spPr>
          <a:xfrm>
            <a:off x="7253111" y="5739172"/>
            <a:ext cx="1890889" cy="1092607"/>
          </a:xfrm>
          <a:prstGeom prst="rect">
            <a:avLst/>
          </a:prstGeom>
          <a:noFill/>
        </p:spPr>
        <p:txBody>
          <a:bodyPr wrap="square" rtlCol="0">
            <a:spAutoFit/>
          </a:bodyPr>
          <a:lstStyle/>
          <a:p>
            <a:pPr algn="ctr"/>
            <a:r>
              <a:rPr lang="en-US" sz="6500" dirty="0" smtClean="0"/>
              <a:t>3:27</a:t>
            </a:r>
            <a:endParaRPr lang="en-US" sz="6500" dirty="0"/>
          </a:p>
        </p:txBody>
      </p:sp>
      <p:sp>
        <p:nvSpPr>
          <p:cNvPr id="26" name="TextBox 25"/>
          <p:cNvSpPr txBox="1"/>
          <p:nvPr/>
        </p:nvSpPr>
        <p:spPr>
          <a:xfrm>
            <a:off x="7253111" y="5739172"/>
            <a:ext cx="1890889" cy="1092607"/>
          </a:xfrm>
          <a:prstGeom prst="rect">
            <a:avLst/>
          </a:prstGeom>
          <a:noFill/>
        </p:spPr>
        <p:txBody>
          <a:bodyPr wrap="square" rtlCol="0">
            <a:spAutoFit/>
          </a:bodyPr>
          <a:lstStyle/>
          <a:p>
            <a:pPr algn="ctr"/>
            <a:r>
              <a:rPr lang="en-US" sz="6500" dirty="0" smtClean="0"/>
              <a:t>3:28</a:t>
            </a:r>
            <a:endParaRPr lang="en-US" sz="6500" dirty="0"/>
          </a:p>
        </p:txBody>
      </p:sp>
      <p:sp>
        <p:nvSpPr>
          <p:cNvPr id="28" name="TextBox 27"/>
          <p:cNvSpPr txBox="1"/>
          <p:nvPr/>
        </p:nvSpPr>
        <p:spPr>
          <a:xfrm>
            <a:off x="7253111" y="5739172"/>
            <a:ext cx="1890889" cy="1092607"/>
          </a:xfrm>
          <a:prstGeom prst="rect">
            <a:avLst/>
          </a:prstGeom>
          <a:noFill/>
        </p:spPr>
        <p:txBody>
          <a:bodyPr wrap="square" rtlCol="0">
            <a:spAutoFit/>
          </a:bodyPr>
          <a:lstStyle/>
          <a:p>
            <a:pPr algn="ctr"/>
            <a:r>
              <a:rPr lang="en-US" sz="6500" dirty="0" smtClean="0"/>
              <a:t>3:29</a:t>
            </a:r>
            <a:endParaRPr lang="en-US" sz="6500" dirty="0"/>
          </a:p>
        </p:txBody>
      </p:sp>
      <p:sp>
        <p:nvSpPr>
          <p:cNvPr id="29" name="TextBox 28"/>
          <p:cNvSpPr txBox="1"/>
          <p:nvPr/>
        </p:nvSpPr>
        <p:spPr>
          <a:xfrm>
            <a:off x="7253111" y="5739172"/>
            <a:ext cx="1890889" cy="1092607"/>
          </a:xfrm>
          <a:prstGeom prst="rect">
            <a:avLst/>
          </a:prstGeom>
          <a:noFill/>
        </p:spPr>
        <p:txBody>
          <a:bodyPr wrap="square" rtlCol="0">
            <a:spAutoFit/>
          </a:bodyPr>
          <a:lstStyle/>
          <a:p>
            <a:pPr algn="ctr"/>
            <a:r>
              <a:rPr lang="en-US" sz="6500" dirty="0" smtClean="0"/>
              <a:t>3:31</a:t>
            </a:r>
            <a:endParaRPr lang="en-US" sz="6500" dirty="0"/>
          </a:p>
        </p:txBody>
      </p:sp>
      <p:sp>
        <p:nvSpPr>
          <p:cNvPr id="30" name="TextBox 29"/>
          <p:cNvSpPr txBox="1"/>
          <p:nvPr/>
        </p:nvSpPr>
        <p:spPr>
          <a:xfrm>
            <a:off x="7253111" y="5739172"/>
            <a:ext cx="1890889" cy="1092607"/>
          </a:xfrm>
          <a:prstGeom prst="rect">
            <a:avLst/>
          </a:prstGeom>
          <a:noFill/>
        </p:spPr>
        <p:txBody>
          <a:bodyPr wrap="square" rtlCol="0">
            <a:spAutoFit/>
          </a:bodyPr>
          <a:lstStyle/>
          <a:p>
            <a:pPr algn="ctr"/>
            <a:r>
              <a:rPr lang="en-US" sz="6500" dirty="0" smtClean="0"/>
              <a:t>3:32</a:t>
            </a:r>
            <a:endParaRPr lang="en-US" sz="6500" dirty="0"/>
          </a:p>
        </p:txBody>
      </p:sp>
      <p:sp>
        <p:nvSpPr>
          <p:cNvPr id="31" name="TextBox 30"/>
          <p:cNvSpPr txBox="1"/>
          <p:nvPr/>
        </p:nvSpPr>
        <p:spPr>
          <a:xfrm>
            <a:off x="7253111" y="5739172"/>
            <a:ext cx="1890889" cy="1092607"/>
          </a:xfrm>
          <a:prstGeom prst="rect">
            <a:avLst/>
          </a:prstGeom>
          <a:noFill/>
        </p:spPr>
        <p:txBody>
          <a:bodyPr wrap="square" rtlCol="0">
            <a:spAutoFit/>
          </a:bodyPr>
          <a:lstStyle/>
          <a:p>
            <a:pPr algn="ctr"/>
            <a:r>
              <a:rPr lang="en-US" sz="6500" dirty="0" smtClean="0"/>
              <a:t>3:33</a:t>
            </a:r>
            <a:endParaRPr lang="en-US" sz="6500" dirty="0"/>
          </a:p>
        </p:txBody>
      </p:sp>
      <p:sp>
        <p:nvSpPr>
          <p:cNvPr id="33" name="TextBox 32"/>
          <p:cNvSpPr txBox="1"/>
          <p:nvPr/>
        </p:nvSpPr>
        <p:spPr>
          <a:xfrm>
            <a:off x="7253111" y="5739172"/>
            <a:ext cx="1890889" cy="1092607"/>
          </a:xfrm>
          <a:prstGeom prst="rect">
            <a:avLst/>
          </a:prstGeom>
          <a:noFill/>
        </p:spPr>
        <p:txBody>
          <a:bodyPr wrap="square" rtlCol="0">
            <a:spAutoFit/>
          </a:bodyPr>
          <a:lstStyle/>
          <a:p>
            <a:pPr algn="ctr"/>
            <a:r>
              <a:rPr lang="en-US" sz="6500" dirty="0" smtClean="0"/>
              <a:t>3:35</a:t>
            </a:r>
            <a:endParaRPr lang="en-US" sz="6500" dirty="0"/>
          </a:p>
        </p:txBody>
      </p:sp>
      <p:sp>
        <p:nvSpPr>
          <p:cNvPr id="34" name="TextBox 33"/>
          <p:cNvSpPr txBox="1"/>
          <p:nvPr/>
        </p:nvSpPr>
        <p:spPr>
          <a:xfrm>
            <a:off x="7253111" y="5739172"/>
            <a:ext cx="1890889" cy="1092607"/>
          </a:xfrm>
          <a:prstGeom prst="rect">
            <a:avLst/>
          </a:prstGeom>
          <a:noFill/>
        </p:spPr>
        <p:txBody>
          <a:bodyPr wrap="square" rtlCol="0">
            <a:spAutoFit/>
          </a:bodyPr>
          <a:lstStyle/>
          <a:p>
            <a:pPr algn="ctr"/>
            <a:r>
              <a:rPr lang="en-US" sz="6500" dirty="0" smtClean="0"/>
              <a:t>3:36</a:t>
            </a:r>
            <a:endParaRPr lang="en-US" sz="6500" dirty="0"/>
          </a:p>
        </p:txBody>
      </p:sp>
      <p:sp>
        <p:nvSpPr>
          <p:cNvPr id="35" name="TextBox 34"/>
          <p:cNvSpPr txBox="1"/>
          <p:nvPr/>
        </p:nvSpPr>
        <p:spPr>
          <a:xfrm>
            <a:off x="7253111" y="5739172"/>
            <a:ext cx="1890889" cy="1092607"/>
          </a:xfrm>
          <a:prstGeom prst="rect">
            <a:avLst/>
          </a:prstGeom>
          <a:noFill/>
        </p:spPr>
        <p:txBody>
          <a:bodyPr wrap="square" rtlCol="0">
            <a:spAutoFit/>
          </a:bodyPr>
          <a:lstStyle/>
          <a:p>
            <a:pPr algn="ctr"/>
            <a:r>
              <a:rPr lang="en-US" sz="6500" dirty="0" smtClean="0"/>
              <a:t>3:37</a:t>
            </a:r>
            <a:endParaRPr lang="en-US" sz="6500" dirty="0"/>
          </a:p>
        </p:txBody>
      </p:sp>
      <p:sp>
        <p:nvSpPr>
          <p:cNvPr id="36" name="TextBox 35"/>
          <p:cNvSpPr txBox="1"/>
          <p:nvPr/>
        </p:nvSpPr>
        <p:spPr>
          <a:xfrm>
            <a:off x="7253111" y="5739172"/>
            <a:ext cx="1890889" cy="1092607"/>
          </a:xfrm>
          <a:prstGeom prst="rect">
            <a:avLst/>
          </a:prstGeom>
          <a:noFill/>
        </p:spPr>
        <p:txBody>
          <a:bodyPr wrap="square" rtlCol="0">
            <a:spAutoFit/>
          </a:bodyPr>
          <a:lstStyle/>
          <a:p>
            <a:pPr algn="ctr"/>
            <a:r>
              <a:rPr lang="en-US" sz="6500" dirty="0" smtClean="0"/>
              <a:t>3:38</a:t>
            </a:r>
            <a:endParaRPr lang="en-US" sz="6500" dirty="0"/>
          </a:p>
        </p:txBody>
      </p:sp>
      <p:sp>
        <p:nvSpPr>
          <p:cNvPr id="37" name="TextBox 36"/>
          <p:cNvSpPr txBox="1"/>
          <p:nvPr/>
        </p:nvSpPr>
        <p:spPr>
          <a:xfrm>
            <a:off x="7253111" y="5739172"/>
            <a:ext cx="1890889" cy="1092607"/>
          </a:xfrm>
          <a:prstGeom prst="rect">
            <a:avLst/>
          </a:prstGeom>
          <a:noFill/>
        </p:spPr>
        <p:txBody>
          <a:bodyPr wrap="square" rtlCol="0">
            <a:spAutoFit/>
          </a:bodyPr>
          <a:lstStyle/>
          <a:p>
            <a:pPr algn="ctr"/>
            <a:r>
              <a:rPr lang="en-US" sz="6500" dirty="0" smtClean="0"/>
              <a:t>3:39</a:t>
            </a:r>
            <a:endParaRPr lang="en-US" sz="6500" dirty="0"/>
          </a:p>
        </p:txBody>
      </p:sp>
      <p:sp>
        <p:nvSpPr>
          <p:cNvPr id="38" name="TextBox 37"/>
          <p:cNvSpPr txBox="1"/>
          <p:nvPr/>
        </p:nvSpPr>
        <p:spPr>
          <a:xfrm>
            <a:off x="7253111" y="5739172"/>
            <a:ext cx="1890889" cy="1092607"/>
          </a:xfrm>
          <a:prstGeom prst="rect">
            <a:avLst/>
          </a:prstGeom>
          <a:noFill/>
        </p:spPr>
        <p:txBody>
          <a:bodyPr wrap="square" rtlCol="0">
            <a:spAutoFit/>
          </a:bodyPr>
          <a:lstStyle/>
          <a:p>
            <a:pPr algn="ctr"/>
            <a:r>
              <a:rPr lang="en-US" sz="6500" dirty="0" smtClean="0"/>
              <a:t>3:10</a:t>
            </a:r>
            <a:endParaRPr lang="en-US" sz="6500" dirty="0"/>
          </a:p>
        </p:txBody>
      </p:sp>
      <p:sp>
        <p:nvSpPr>
          <p:cNvPr id="39" name="TextBox 38"/>
          <p:cNvSpPr txBox="1"/>
          <p:nvPr/>
        </p:nvSpPr>
        <p:spPr>
          <a:xfrm>
            <a:off x="7253111" y="5739172"/>
            <a:ext cx="1890889" cy="1092607"/>
          </a:xfrm>
          <a:prstGeom prst="rect">
            <a:avLst/>
          </a:prstGeom>
          <a:noFill/>
        </p:spPr>
        <p:txBody>
          <a:bodyPr wrap="square" rtlCol="0">
            <a:spAutoFit/>
          </a:bodyPr>
          <a:lstStyle/>
          <a:p>
            <a:pPr algn="ctr"/>
            <a:r>
              <a:rPr lang="en-US" sz="6500" dirty="0" smtClean="0"/>
              <a:t>3:11</a:t>
            </a:r>
            <a:endParaRPr lang="en-US" sz="6500" dirty="0"/>
          </a:p>
        </p:txBody>
      </p:sp>
      <p:sp>
        <p:nvSpPr>
          <p:cNvPr id="40" name="TextBox 39"/>
          <p:cNvSpPr txBox="1"/>
          <p:nvPr/>
        </p:nvSpPr>
        <p:spPr>
          <a:xfrm>
            <a:off x="7253111" y="5739172"/>
            <a:ext cx="1890889" cy="1092607"/>
          </a:xfrm>
          <a:prstGeom prst="rect">
            <a:avLst/>
          </a:prstGeom>
          <a:noFill/>
        </p:spPr>
        <p:txBody>
          <a:bodyPr wrap="square" rtlCol="0">
            <a:spAutoFit/>
          </a:bodyPr>
          <a:lstStyle/>
          <a:p>
            <a:pPr algn="ctr"/>
            <a:r>
              <a:rPr lang="en-US" sz="6500" dirty="0" smtClean="0"/>
              <a:t>3:12</a:t>
            </a:r>
            <a:endParaRPr lang="en-US" sz="6500" dirty="0"/>
          </a:p>
        </p:txBody>
      </p:sp>
      <p:sp>
        <p:nvSpPr>
          <p:cNvPr id="41" name="TextBox 40"/>
          <p:cNvSpPr txBox="1"/>
          <p:nvPr/>
        </p:nvSpPr>
        <p:spPr>
          <a:xfrm>
            <a:off x="7253111" y="5739172"/>
            <a:ext cx="1890889" cy="1092607"/>
          </a:xfrm>
          <a:prstGeom prst="rect">
            <a:avLst/>
          </a:prstGeom>
          <a:noFill/>
        </p:spPr>
        <p:txBody>
          <a:bodyPr wrap="square" rtlCol="0">
            <a:spAutoFit/>
          </a:bodyPr>
          <a:lstStyle/>
          <a:p>
            <a:pPr algn="ctr"/>
            <a:r>
              <a:rPr lang="en-US" sz="6500" dirty="0" smtClean="0"/>
              <a:t>3:13</a:t>
            </a:r>
            <a:endParaRPr lang="en-US" sz="6500" dirty="0"/>
          </a:p>
        </p:txBody>
      </p:sp>
      <p:sp>
        <p:nvSpPr>
          <p:cNvPr id="43" name="TextBox 42"/>
          <p:cNvSpPr txBox="1"/>
          <p:nvPr/>
        </p:nvSpPr>
        <p:spPr>
          <a:xfrm>
            <a:off x="7253111" y="5739172"/>
            <a:ext cx="1890889" cy="1092607"/>
          </a:xfrm>
          <a:prstGeom prst="rect">
            <a:avLst/>
          </a:prstGeom>
          <a:noFill/>
        </p:spPr>
        <p:txBody>
          <a:bodyPr wrap="square" rtlCol="0">
            <a:spAutoFit/>
          </a:bodyPr>
          <a:lstStyle/>
          <a:p>
            <a:pPr algn="ctr"/>
            <a:r>
              <a:rPr lang="en-US" sz="6500" dirty="0" smtClean="0"/>
              <a:t>3:14</a:t>
            </a:r>
            <a:endParaRPr lang="en-US" sz="6500" dirty="0"/>
          </a:p>
        </p:txBody>
      </p:sp>
      <p:sp>
        <p:nvSpPr>
          <p:cNvPr id="44" name="TextBox 43"/>
          <p:cNvSpPr txBox="1"/>
          <p:nvPr/>
        </p:nvSpPr>
        <p:spPr>
          <a:xfrm>
            <a:off x="7253111" y="5739172"/>
            <a:ext cx="1890889" cy="1092607"/>
          </a:xfrm>
          <a:prstGeom prst="rect">
            <a:avLst/>
          </a:prstGeom>
          <a:noFill/>
        </p:spPr>
        <p:txBody>
          <a:bodyPr wrap="square" rtlCol="0">
            <a:spAutoFit/>
          </a:bodyPr>
          <a:lstStyle/>
          <a:p>
            <a:pPr algn="ctr"/>
            <a:r>
              <a:rPr lang="en-US" sz="6500" dirty="0" smtClean="0"/>
              <a:t>3:15</a:t>
            </a:r>
            <a:endParaRPr lang="en-US" sz="6500" dirty="0"/>
          </a:p>
        </p:txBody>
      </p:sp>
      <p:sp>
        <p:nvSpPr>
          <p:cNvPr id="45" name="TextBox 44"/>
          <p:cNvSpPr txBox="1"/>
          <p:nvPr/>
        </p:nvSpPr>
        <p:spPr>
          <a:xfrm>
            <a:off x="7253111" y="5739172"/>
            <a:ext cx="1890889" cy="1092607"/>
          </a:xfrm>
          <a:prstGeom prst="rect">
            <a:avLst/>
          </a:prstGeom>
          <a:noFill/>
        </p:spPr>
        <p:txBody>
          <a:bodyPr wrap="square" rtlCol="0">
            <a:spAutoFit/>
          </a:bodyPr>
          <a:lstStyle/>
          <a:p>
            <a:pPr algn="ctr"/>
            <a:r>
              <a:rPr lang="en-US" sz="6500" dirty="0" smtClean="0"/>
              <a:t>3:16</a:t>
            </a:r>
            <a:endParaRPr lang="en-US" sz="6500" dirty="0"/>
          </a:p>
        </p:txBody>
      </p:sp>
      <p:sp>
        <p:nvSpPr>
          <p:cNvPr id="46" name="TextBox 45"/>
          <p:cNvSpPr txBox="1"/>
          <p:nvPr/>
        </p:nvSpPr>
        <p:spPr>
          <a:xfrm>
            <a:off x="7253111" y="5739172"/>
            <a:ext cx="1890889" cy="1092607"/>
          </a:xfrm>
          <a:prstGeom prst="rect">
            <a:avLst/>
          </a:prstGeom>
          <a:noFill/>
        </p:spPr>
        <p:txBody>
          <a:bodyPr wrap="square" rtlCol="0">
            <a:spAutoFit/>
          </a:bodyPr>
          <a:lstStyle/>
          <a:p>
            <a:pPr algn="ctr"/>
            <a:r>
              <a:rPr lang="en-US" sz="6500" dirty="0" smtClean="0"/>
              <a:t>3:17</a:t>
            </a:r>
            <a:endParaRPr lang="en-US" sz="6500" dirty="0"/>
          </a:p>
        </p:txBody>
      </p:sp>
      <p:sp>
        <p:nvSpPr>
          <p:cNvPr id="47" name="TextBox 46"/>
          <p:cNvSpPr txBox="1"/>
          <p:nvPr/>
        </p:nvSpPr>
        <p:spPr>
          <a:xfrm>
            <a:off x="7253111" y="5739172"/>
            <a:ext cx="1890889" cy="1092607"/>
          </a:xfrm>
          <a:prstGeom prst="rect">
            <a:avLst/>
          </a:prstGeom>
          <a:noFill/>
        </p:spPr>
        <p:txBody>
          <a:bodyPr wrap="square" rtlCol="0">
            <a:spAutoFit/>
          </a:bodyPr>
          <a:lstStyle/>
          <a:p>
            <a:pPr algn="ctr"/>
            <a:r>
              <a:rPr lang="en-US" sz="6500" dirty="0" smtClean="0"/>
              <a:t>3:18</a:t>
            </a:r>
            <a:endParaRPr lang="en-US" sz="6500" dirty="0"/>
          </a:p>
        </p:txBody>
      </p:sp>
      <p:sp>
        <p:nvSpPr>
          <p:cNvPr id="48" name="TextBox 47"/>
          <p:cNvSpPr txBox="1"/>
          <p:nvPr/>
        </p:nvSpPr>
        <p:spPr>
          <a:xfrm>
            <a:off x="7253111" y="5739172"/>
            <a:ext cx="1890889" cy="1092607"/>
          </a:xfrm>
          <a:prstGeom prst="rect">
            <a:avLst/>
          </a:prstGeom>
          <a:noFill/>
        </p:spPr>
        <p:txBody>
          <a:bodyPr wrap="square" rtlCol="0">
            <a:spAutoFit/>
          </a:bodyPr>
          <a:lstStyle/>
          <a:p>
            <a:pPr algn="ctr"/>
            <a:r>
              <a:rPr lang="en-US" sz="6500" dirty="0" smtClean="0"/>
              <a:t>3:19</a:t>
            </a:r>
            <a:endParaRPr lang="en-US" sz="6500" dirty="0"/>
          </a:p>
        </p:txBody>
      </p:sp>
      <p:sp>
        <p:nvSpPr>
          <p:cNvPr id="49" name="TextBox 48"/>
          <p:cNvSpPr txBox="1"/>
          <p:nvPr/>
        </p:nvSpPr>
        <p:spPr>
          <a:xfrm>
            <a:off x="7253111" y="5739172"/>
            <a:ext cx="1890889" cy="1092607"/>
          </a:xfrm>
          <a:prstGeom prst="rect">
            <a:avLst/>
          </a:prstGeom>
          <a:noFill/>
        </p:spPr>
        <p:txBody>
          <a:bodyPr wrap="square" rtlCol="0">
            <a:spAutoFit/>
          </a:bodyPr>
          <a:lstStyle/>
          <a:p>
            <a:pPr algn="ctr"/>
            <a:r>
              <a:rPr lang="en-US" sz="6500" dirty="0" smtClean="0"/>
              <a:t>3:20</a:t>
            </a:r>
            <a:endParaRPr lang="en-US" sz="6500" dirty="0"/>
          </a:p>
        </p:txBody>
      </p:sp>
      <p:sp>
        <p:nvSpPr>
          <p:cNvPr id="50" name="TextBox 49"/>
          <p:cNvSpPr txBox="1"/>
          <p:nvPr/>
        </p:nvSpPr>
        <p:spPr>
          <a:xfrm>
            <a:off x="7253111" y="5739172"/>
            <a:ext cx="1890889" cy="1092607"/>
          </a:xfrm>
          <a:prstGeom prst="rect">
            <a:avLst/>
          </a:prstGeom>
          <a:noFill/>
        </p:spPr>
        <p:txBody>
          <a:bodyPr wrap="square" rtlCol="0">
            <a:spAutoFit/>
          </a:bodyPr>
          <a:lstStyle/>
          <a:p>
            <a:pPr algn="ctr"/>
            <a:r>
              <a:rPr lang="en-US" sz="6500" dirty="0" smtClean="0"/>
              <a:t>3:21</a:t>
            </a:r>
            <a:endParaRPr lang="en-US" sz="6500" dirty="0"/>
          </a:p>
        </p:txBody>
      </p:sp>
      <p:sp>
        <p:nvSpPr>
          <p:cNvPr id="51" name="TextBox 50"/>
          <p:cNvSpPr txBox="1"/>
          <p:nvPr/>
        </p:nvSpPr>
        <p:spPr>
          <a:xfrm>
            <a:off x="7253111" y="5739172"/>
            <a:ext cx="1890889" cy="1092607"/>
          </a:xfrm>
          <a:prstGeom prst="rect">
            <a:avLst/>
          </a:prstGeom>
          <a:noFill/>
        </p:spPr>
        <p:txBody>
          <a:bodyPr wrap="square" rtlCol="0">
            <a:spAutoFit/>
          </a:bodyPr>
          <a:lstStyle/>
          <a:p>
            <a:pPr algn="ctr"/>
            <a:r>
              <a:rPr lang="en-US" sz="6500" dirty="0" smtClean="0"/>
              <a:t>3:22</a:t>
            </a:r>
            <a:endParaRPr lang="en-US" sz="6500" dirty="0"/>
          </a:p>
        </p:txBody>
      </p:sp>
      <p:sp>
        <p:nvSpPr>
          <p:cNvPr id="52" name="TextBox 51"/>
          <p:cNvSpPr txBox="1"/>
          <p:nvPr/>
        </p:nvSpPr>
        <p:spPr>
          <a:xfrm>
            <a:off x="7253111" y="5739172"/>
            <a:ext cx="1890889" cy="1092607"/>
          </a:xfrm>
          <a:prstGeom prst="rect">
            <a:avLst/>
          </a:prstGeom>
          <a:noFill/>
        </p:spPr>
        <p:txBody>
          <a:bodyPr wrap="square" rtlCol="0">
            <a:spAutoFit/>
          </a:bodyPr>
          <a:lstStyle/>
          <a:p>
            <a:pPr algn="ctr"/>
            <a:r>
              <a:rPr lang="en-US" sz="6500" dirty="0" smtClean="0"/>
              <a:t>3:23</a:t>
            </a:r>
            <a:endParaRPr lang="en-US" sz="6500" dirty="0"/>
          </a:p>
        </p:txBody>
      </p:sp>
      <p:sp>
        <p:nvSpPr>
          <p:cNvPr id="53" name="TextBox 52"/>
          <p:cNvSpPr txBox="1"/>
          <p:nvPr/>
        </p:nvSpPr>
        <p:spPr>
          <a:xfrm>
            <a:off x="7253111" y="5739172"/>
            <a:ext cx="1890889" cy="1092607"/>
          </a:xfrm>
          <a:prstGeom prst="rect">
            <a:avLst/>
          </a:prstGeom>
          <a:noFill/>
        </p:spPr>
        <p:txBody>
          <a:bodyPr wrap="square" rtlCol="0">
            <a:spAutoFit/>
          </a:bodyPr>
          <a:lstStyle/>
          <a:p>
            <a:pPr algn="ctr"/>
            <a:r>
              <a:rPr lang="en-US" sz="6500" dirty="0" smtClean="0"/>
              <a:t>3:24</a:t>
            </a:r>
            <a:endParaRPr lang="en-US" sz="6500" dirty="0"/>
          </a:p>
        </p:txBody>
      </p:sp>
      <p:sp>
        <p:nvSpPr>
          <p:cNvPr id="54" name="TextBox 53"/>
          <p:cNvSpPr txBox="1"/>
          <p:nvPr/>
        </p:nvSpPr>
        <p:spPr>
          <a:xfrm>
            <a:off x="7253111" y="5739172"/>
            <a:ext cx="1890889" cy="1092607"/>
          </a:xfrm>
          <a:prstGeom prst="rect">
            <a:avLst/>
          </a:prstGeom>
          <a:noFill/>
        </p:spPr>
        <p:txBody>
          <a:bodyPr wrap="square" rtlCol="0">
            <a:spAutoFit/>
          </a:bodyPr>
          <a:lstStyle/>
          <a:p>
            <a:pPr algn="ctr"/>
            <a:r>
              <a:rPr lang="en-US" sz="6500" dirty="0" smtClean="0"/>
              <a:t>3:25</a:t>
            </a:r>
            <a:endParaRPr lang="en-US" sz="6500" dirty="0"/>
          </a:p>
        </p:txBody>
      </p:sp>
      <p:sp>
        <p:nvSpPr>
          <p:cNvPr id="56" name="TextBox 55"/>
          <p:cNvSpPr txBox="1"/>
          <p:nvPr/>
        </p:nvSpPr>
        <p:spPr>
          <a:xfrm>
            <a:off x="7253111" y="5739172"/>
            <a:ext cx="1890889" cy="1092607"/>
          </a:xfrm>
          <a:prstGeom prst="rect">
            <a:avLst/>
          </a:prstGeom>
          <a:noFill/>
        </p:spPr>
        <p:txBody>
          <a:bodyPr wrap="square" rtlCol="0">
            <a:spAutoFit/>
          </a:bodyPr>
          <a:lstStyle/>
          <a:p>
            <a:pPr algn="ctr"/>
            <a:r>
              <a:rPr lang="en-US" sz="6500" dirty="0" smtClean="0"/>
              <a:t>3:01</a:t>
            </a:r>
            <a:endParaRPr lang="en-US" sz="6500" dirty="0"/>
          </a:p>
        </p:txBody>
      </p:sp>
      <p:sp>
        <p:nvSpPr>
          <p:cNvPr id="57" name="TextBox 56"/>
          <p:cNvSpPr txBox="1"/>
          <p:nvPr/>
        </p:nvSpPr>
        <p:spPr>
          <a:xfrm>
            <a:off x="7253111" y="5739172"/>
            <a:ext cx="1890889" cy="1092607"/>
          </a:xfrm>
          <a:prstGeom prst="rect">
            <a:avLst/>
          </a:prstGeom>
          <a:noFill/>
        </p:spPr>
        <p:txBody>
          <a:bodyPr wrap="square" rtlCol="0">
            <a:spAutoFit/>
          </a:bodyPr>
          <a:lstStyle/>
          <a:p>
            <a:pPr algn="ctr"/>
            <a:r>
              <a:rPr lang="en-US" sz="6500" dirty="0" smtClean="0"/>
              <a:t>3:02</a:t>
            </a:r>
            <a:endParaRPr lang="en-US" sz="6500" dirty="0"/>
          </a:p>
        </p:txBody>
      </p:sp>
      <p:sp>
        <p:nvSpPr>
          <p:cNvPr id="58" name="TextBox 57"/>
          <p:cNvSpPr txBox="1"/>
          <p:nvPr/>
        </p:nvSpPr>
        <p:spPr>
          <a:xfrm>
            <a:off x="7253111" y="5739172"/>
            <a:ext cx="1890889" cy="1092607"/>
          </a:xfrm>
          <a:prstGeom prst="rect">
            <a:avLst/>
          </a:prstGeom>
          <a:noFill/>
        </p:spPr>
        <p:txBody>
          <a:bodyPr wrap="square" rtlCol="0">
            <a:spAutoFit/>
          </a:bodyPr>
          <a:lstStyle/>
          <a:p>
            <a:pPr algn="ctr"/>
            <a:r>
              <a:rPr lang="en-US" sz="6500" dirty="0" smtClean="0"/>
              <a:t>3:03</a:t>
            </a:r>
            <a:endParaRPr lang="en-US" sz="6500" dirty="0"/>
          </a:p>
        </p:txBody>
      </p:sp>
      <p:sp>
        <p:nvSpPr>
          <p:cNvPr id="59" name="TextBox 58"/>
          <p:cNvSpPr txBox="1"/>
          <p:nvPr/>
        </p:nvSpPr>
        <p:spPr>
          <a:xfrm>
            <a:off x="7253111" y="5739172"/>
            <a:ext cx="1890889" cy="1092607"/>
          </a:xfrm>
          <a:prstGeom prst="rect">
            <a:avLst/>
          </a:prstGeom>
          <a:noFill/>
        </p:spPr>
        <p:txBody>
          <a:bodyPr wrap="square" rtlCol="0">
            <a:spAutoFit/>
          </a:bodyPr>
          <a:lstStyle/>
          <a:p>
            <a:pPr algn="ctr"/>
            <a:r>
              <a:rPr lang="en-US" sz="6500" dirty="0" smtClean="0"/>
              <a:t>3:04</a:t>
            </a:r>
            <a:endParaRPr lang="en-US" sz="6500" dirty="0"/>
          </a:p>
        </p:txBody>
      </p:sp>
      <p:sp>
        <p:nvSpPr>
          <p:cNvPr id="61" name="TextBox 60"/>
          <p:cNvSpPr txBox="1"/>
          <p:nvPr/>
        </p:nvSpPr>
        <p:spPr>
          <a:xfrm>
            <a:off x="7253111" y="5739172"/>
            <a:ext cx="1890889" cy="1092607"/>
          </a:xfrm>
          <a:prstGeom prst="rect">
            <a:avLst/>
          </a:prstGeom>
          <a:noFill/>
        </p:spPr>
        <p:txBody>
          <a:bodyPr wrap="square" rtlCol="0">
            <a:spAutoFit/>
          </a:bodyPr>
          <a:lstStyle/>
          <a:p>
            <a:pPr algn="ctr"/>
            <a:r>
              <a:rPr lang="en-US" sz="6500" dirty="0" smtClean="0"/>
              <a:t>3:06</a:t>
            </a:r>
            <a:endParaRPr lang="en-US" sz="6500" dirty="0"/>
          </a:p>
        </p:txBody>
      </p:sp>
      <p:sp>
        <p:nvSpPr>
          <p:cNvPr id="62" name="TextBox 61"/>
          <p:cNvSpPr txBox="1"/>
          <p:nvPr/>
        </p:nvSpPr>
        <p:spPr>
          <a:xfrm>
            <a:off x="7253111" y="5739172"/>
            <a:ext cx="1890889" cy="1092607"/>
          </a:xfrm>
          <a:prstGeom prst="rect">
            <a:avLst/>
          </a:prstGeom>
          <a:noFill/>
        </p:spPr>
        <p:txBody>
          <a:bodyPr wrap="square" rtlCol="0">
            <a:spAutoFit/>
          </a:bodyPr>
          <a:lstStyle/>
          <a:p>
            <a:pPr algn="ctr"/>
            <a:r>
              <a:rPr lang="en-US" sz="6500" dirty="0" smtClean="0"/>
              <a:t>3:07</a:t>
            </a:r>
            <a:endParaRPr lang="en-US" sz="6500" dirty="0"/>
          </a:p>
        </p:txBody>
      </p:sp>
      <p:sp>
        <p:nvSpPr>
          <p:cNvPr id="64" name="TextBox 63"/>
          <p:cNvSpPr txBox="1"/>
          <p:nvPr/>
        </p:nvSpPr>
        <p:spPr>
          <a:xfrm>
            <a:off x="7253111" y="5739172"/>
            <a:ext cx="1890889" cy="1092607"/>
          </a:xfrm>
          <a:prstGeom prst="rect">
            <a:avLst/>
          </a:prstGeom>
          <a:noFill/>
        </p:spPr>
        <p:txBody>
          <a:bodyPr wrap="square" rtlCol="0">
            <a:spAutoFit/>
          </a:bodyPr>
          <a:lstStyle/>
          <a:p>
            <a:pPr algn="ctr"/>
            <a:r>
              <a:rPr lang="en-US" sz="6500" dirty="0" smtClean="0"/>
              <a:t>3:09</a:t>
            </a:r>
            <a:endParaRPr lang="en-US" sz="6500" dirty="0"/>
          </a:p>
        </p:txBody>
      </p:sp>
      <p:sp>
        <p:nvSpPr>
          <p:cNvPr id="126" name="TextBox 125"/>
          <p:cNvSpPr txBox="1"/>
          <p:nvPr/>
        </p:nvSpPr>
        <p:spPr>
          <a:xfrm>
            <a:off x="7253111" y="5739172"/>
            <a:ext cx="1890889" cy="1092607"/>
          </a:xfrm>
          <a:prstGeom prst="rect">
            <a:avLst/>
          </a:prstGeom>
          <a:noFill/>
        </p:spPr>
        <p:txBody>
          <a:bodyPr wrap="square" rtlCol="0">
            <a:spAutoFit/>
          </a:bodyPr>
          <a:lstStyle/>
          <a:p>
            <a:pPr algn="ctr"/>
            <a:r>
              <a:rPr lang="en-US" sz="6500" dirty="0" smtClean="0"/>
              <a:t>3:48</a:t>
            </a:r>
            <a:endParaRPr lang="en-US" sz="6500" dirty="0"/>
          </a:p>
        </p:txBody>
      </p:sp>
      <p:sp>
        <p:nvSpPr>
          <p:cNvPr id="128" name="TextBox 127"/>
          <p:cNvSpPr txBox="1"/>
          <p:nvPr/>
        </p:nvSpPr>
        <p:spPr>
          <a:xfrm>
            <a:off x="7253111" y="5739172"/>
            <a:ext cx="1890889" cy="1092607"/>
          </a:xfrm>
          <a:prstGeom prst="rect">
            <a:avLst/>
          </a:prstGeom>
          <a:noFill/>
        </p:spPr>
        <p:txBody>
          <a:bodyPr wrap="square" rtlCol="0">
            <a:spAutoFit/>
          </a:bodyPr>
          <a:lstStyle/>
          <a:p>
            <a:pPr algn="ctr"/>
            <a:r>
              <a:rPr lang="en-US" sz="6500" dirty="0" smtClean="0"/>
              <a:t>3:34</a:t>
            </a:r>
            <a:endParaRPr lang="en-US" sz="6500" dirty="0"/>
          </a:p>
        </p:txBody>
      </p:sp>
      <p:sp>
        <p:nvSpPr>
          <p:cNvPr id="129" name="TextBox 128"/>
          <p:cNvSpPr txBox="1"/>
          <p:nvPr/>
        </p:nvSpPr>
        <p:spPr>
          <a:xfrm>
            <a:off x="7253111" y="5739172"/>
            <a:ext cx="1890889" cy="1092607"/>
          </a:xfrm>
          <a:prstGeom prst="rect">
            <a:avLst/>
          </a:prstGeom>
          <a:noFill/>
        </p:spPr>
        <p:txBody>
          <a:bodyPr wrap="square" rtlCol="0">
            <a:spAutoFit/>
          </a:bodyPr>
          <a:lstStyle/>
          <a:p>
            <a:pPr algn="ctr"/>
            <a:r>
              <a:rPr lang="en-US" sz="6500" dirty="0" smtClean="0"/>
              <a:t>3:30</a:t>
            </a:r>
            <a:endParaRPr lang="en-US" sz="6500" dirty="0"/>
          </a:p>
        </p:txBody>
      </p:sp>
      <p:sp>
        <p:nvSpPr>
          <p:cNvPr id="130" name="TextBox 129"/>
          <p:cNvSpPr txBox="1"/>
          <p:nvPr/>
        </p:nvSpPr>
        <p:spPr>
          <a:xfrm>
            <a:off x="7253111" y="5739172"/>
            <a:ext cx="1890889" cy="1092607"/>
          </a:xfrm>
          <a:prstGeom prst="rect">
            <a:avLst/>
          </a:prstGeom>
          <a:noFill/>
        </p:spPr>
        <p:txBody>
          <a:bodyPr wrap="square" rtlCol="0">
            <a:spAutoFit/>
          </a:bodyPr>
          <a:lstStyle/>
          <a:p>
            <a:pPr algn="ctr"/>
            <a:r>
              <a:rPr lang="en-US" sz="6500" dirty="0"/>
              <a:t>3</a:t>
            </a:r>
            <a:r>
              <a:rPr lang="en-US" sz="6500" dirty="0" smtClean="0"/>
              <a:t>:08</a:t>
            </a:r>
            <a:endParaRPr lang="en-US" sz="6500" dirty="0"/>
          </a:p>
        </p:txBody>
      </p:sp>
      <p:sp>
        <p:nvSpPr>
          <p:cNvPr id="131" name="TextBox 130"/>
          <p:cNvSpPr txBox="1"/>
          <p:nvPr/>
        </p:nvSpPr>
        <p:spPr>
          <a:xfrm>
            <a:off x="7253111" y="5739172"/>
            <a:ext cx="1890889" cy="1092607"/>
          </a:xfrm>
          <a:prstGeom prst="rect">
            <a:avLst/>
          </a:prstGeom>
          <a:noFill/>
        </p:spPr>
        <p:txBody>
          <a:bodyPr wrap="square" rtlCol="0">
            <a:spAutoFit/>
          </a:bodyPr>
          <a:lstStyle/>
          <a:p>
            <a:pPr algn="ctr"/>
            <a:r>
              <a:rPr lang="en-US" sz="6500" dirty="0" smtClean="0"/>
              <a:t>3:05</a:t>
            </a:r>
            <a:endParaRPr lang="en-US" sz="6500" dirty="0"/>
          </a:p>
        </p:txBody>
      </p:sp>
      <p:sp>
        <p:nvSpPr>
          <p:cNvPr id="65" name="TextBox 64"/>
          <p:cNvSpPr txBox="1"/>
          <p:nvPr/>
        </p:nvSpPr>
        <p:spPr>
          <a:xfrm>
            <a:off x="493890" y="160263"/>
            <a:ext cx="8113888" cy="27546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4500" b="1" dirty="0" smtClean="0"/>
              <a:t>Warm Up:</a:t>
            </a:r>
          </a:p>
          <a:p>
            <a:pPr marL="914400" indent="-914400">
              <a:buAutoNum type="arabicPeriod"/>
            </a:pPr>
            <a:r>
              <a:rPr lang="en-US" sz="3200" dirty="0" smtClean="0"/>
              <a:t>Name one physical property of Drake’s jacket</a:t>
            </a:r>
          </a:p>
          <a:p>
            <a:pPr marL="914400" indent="-914400">
              <a:buAutoNum type="arabicPeriod"/>
            </a:pPr>
            <a:r>
              <a:rPr lang="en-US" sz="3200" dirty="0" smtClean="0"/>
              <a:t>Name one chemical property of Drake’s jacket</a:t>
            </a:r>
            <a:endParaRPr lang="en-US" sz="3200" dirty="0"/>
          </a:p>
        </p:txBody>
      </p:sp>
      <p:pic>
        <p:nvPicPr>
          <p:cNvPr id="66" name="Picture 65"/>
          <p:cNvPicPr>
            <a:picLocks noChangeAspect="1"/>
          </p:cNvPicPr>
          <p:nvPr/>
        </p:nvPicPr>
        <p:blipFill>
          <a:blip r:embed="rId2"/>
          <a:stretch>
            <a:fillRect/>
          </a:stretch>
        </p:blipFill>
        <p:spPr>
          <a:xfrm>
            <a:off x="3457222" y="3083300"/>
            <a:ext cx="2583158" cy="3542783"/>
          </a:xfrm>
          <a:prstGeom prst="rect">
            <a:avLst/>
          </a:prstGeom>
        </p:spPr>
      </p:pic>
    </p:spTree>
    <p:extLst>
      <p:ext uri="{BB962C8B-B14F-4D97-AF65-F5344CB8AC3E}">
        <p14:creationId xmlns:p14="http://schemas.microsoft.com/office/powerpoint/2010/main" val="3807930483"/>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xmlns:p14="http://schemas.microsoft.com/office/powerpoint/2010/main" advClick="0" advTm="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grpId="1" nodeType="afterEffect">
                                  <p:stCondLst>
                                    <p:cond delay="1000"/>
                                  </p:stCondLst>
                                  <p:childTnLst>
                                    <p:set>
                                      <p:cBhvr>
                                        <p:cTn id="9" dur="1" fill="hold">
                                          <p:stCondLst>
                                            <p:cond delay="9"/>
                                          </p:stCondLst>
                                        </p:cTn>
                                        <p:tgtEl>
                                          <p:spTgt spid="4"/>
                                        </p:tgtEl>
                                        <p:attrNameLst>
                                          <p:attrName>style.visibility</p:attrName>
                                        </p:attrNameLst>
                                      </p:cBhvr>
                                      <p:to>
                                        <p:strVal val="hidden"/>
                                      </p:to>
                                    </p:set>
                                  </p:childTnLst>
                                </p:cTn>
                              </p:par>
                            </p:childTnLst>
                          </p:cTn>
                        </p:par>
                        <p:par>
                          <p:cTn id="10" fill="hold">
                            <p:stCondLst>
                              <p:cond delay="1010"/>
                            </p:stCondLst>
                            <p:childTnLst>
                              <p:par>
                                <p:cTn id="11" presetID="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010"/>
                            </p:stCondLst>
                            <p:childTnLst>
                              <p:par>
                                <p:cTn id="14" presetID="1" presetClass="exit" presetSubtype="0" fill="hold" grpId="1" nodeType="afterEffect">
                                  <p:stCondLst>
                                    <p:cond delay="1000"/>
                                  </p:stCondLst>
                                  <p:childTnLst>
                                    <p:set>
                                      <p:cBhvr>
                                        <p:cTn id="15" dur="1" fill="hold">
                                          <p:stCondLst>
                                            <p:cond delay="0"/>
                                          </p:stCondLst>
                                        </p:cTn>
                                        <p:tgtEl>
                                          <p:spTgt spid="7"/>
                                        </p:tgtEl>
                                        <p:attrNameLst>
                                          <p:attrName>style.visibility</p:attrName>
                                        </p:attrNameLst>
                                      </p:cBhvr>
                                      <p:to>
                                        <p:strVal val="hidden"/>
                                      </p:to>
                                    </p:set>
                                  </p:childTnLst>
                                </p:cTn>
                              </p:par>
                            </p:childTnLst>
                          </p:cTn>
                        </p:par>
                        <p:par>
                          <p:cTn id="16" fill="hold">
                            <p:stCondLst>
                              <p:cond delay="201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p:stCondLst>
                              <p:cond delay="2010"/>
                            </p:stCondLst>
                            <p:childTnLst>
                              <p:par>
                                <p:cTn id="20" presetID="1" presetClass="exit" presetSubtype="0" fill="hold" grpId="1" nodeType="afterEffect">
                                  <p:stCondLst>
                                    <p:cond delay="100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p:stCondLst>
                              <p:cond delay="3010"/>
                            </p:stCondLst>
                            <p:childTnLst>
                              <p:par>
                                <p:cTn id="23" presetID="1"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3010"/>
                            </p:stCondLst>
                            <p:childTnLst>
                              <p:par>
                                <p:cTn id="26" presetID="1" presetClass="exit" presetSubtype="0" fill="hold" grpId="1" nodeType="afterEffect">
                                  <p:stCondLst>
                                    <p:cond delay="1000"/>
                                  </p:stCondLst>
                                  <p:childTnLst>
                                    <p:set>
                                      <p:cBhvr>
                                        <p:cTn id="27" dur="1" fill="hold">
                                          <p:stCondLst>
                                            <p:cond delay="0"/>
                                          </p:stCondLst>
                                        </p:cTn>
                                        <p:tgtEl>
                                          <p:spTgt spid="8"/>
                                        </p:tgtEl>
                                        <p:attrNameLst>
                                          <p:attrName>style.visibility</p:attrName>
                                        </p:attrNameLst>
                                      </p:cBhvr>
                                      <p:to>
                                        <p:strVal val="hidden"/>
                                      </p:to>
                                    </p:set>
                                  </p:childTnLst>
                                </p:cTn>
                              </p:par>
                            </p:childTnLst>
                          </p:cTn>
                        </p:par>
                        <p:par>
                          <p:cTn id="28" fill="hold">
                            <p:stCondLst>
                              <p:cond delay="4010"/>
                            </p:stCondLst>
                            <p:childTnLst>
                              <p:par>
                                <p:cTn id="29" presetID="1"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par>
                          <p:cTn id="31" fill="hold">
                            <p:stCondLst>
                              <p:cond delay="4010"/>
                            </p:stCondLst>
                            <p:childTnLst>
                              <p:par>
                                <p:cTn id="32" presetID="1" presetClass="exit" presetSubtype="0" fill="hold" grpId="1" nodeType="afterEffect">
                                  <p:stCondLst>
                                    <p:cond delay="1000"/>
                                  </p:stCondLst>
                                  <p:childTnLst>
                                    <p:set>
                                      <p:cBhvr>
                                        <p:cTn id="33" dur="1" fill="hold">
                                          <p:stCondLst>
                                            <p:cond delay="0"/>
                                          </p:stCondLst>
                                        </p:cTn>
                                        <p:tgtEl>
                                          <p:spTgt spid="11"/>
                                        </p:tgtEl>
                                        <p:attrNameLst>
                                          <p:attrName>style.visibility</p:attrName>
                                        </p:attrNameLst>
                                      </p:cBhvr>
                                      <p:to>
                                        <p:strVal val="hidden"/>
                                      </p:to>
                                    </p:set>
                                  </p:childTnLst>
                                </p:cTn>
                              </p:par>
                            </p:childTnLst>
                          </p:cTn>
                        </p:par>
                        <p:par>
                          <p:cTn id="34" fill="hold">
                            <p:stCondLst>
                              <p:cond delay="5010"/>
                            </p:stCondLst>
                            <p:childTnLst>
                              <p:par>
                                <p:cTn id="35" presetID="1"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par>
                          <p:cTn id="37" fill="hold">
                            <p:stCondLst>
                              <p:cond delay="5010"/>
                            </p:stCondLst>
                            <p:childTnLst>
                              <p:par>
                                <p:cTn id="38" presetID="1" presetClass="exit" presetSubtype="0" fill="hold" grpId="1" nodeType="afterEffect">
                                  <p:stCondLst>
                                    <p:cond delay="1000"/>
                                  </p:stCondLst>
                                  <p:childTnLst>
                                    <p:set>
                                      <p:cBhvr>
                                        <p:cTn id="39" dur="1" fill="hold">
                                          <p:stCondLst>
                                            <p:cond delay="0"/>
                                          </p:stCondLst>
                                        </p:cTn>
                                        <p:tgtEl>
                                          <p:spTgt spid="10"/>
                                        </p:tgtEl>
                                        <p:attrNameLst>
                                          <p:attrName>style.visibility</p:attrName>
                                        </p:attrNameLst>
                                      </p:cBhvr>
                                      <p:to>
                                        <p:strVal val="hidden"/>
                                      </p:to>
                                    </p:set>
                                  </p:childTnLst>
                                </p:cTn>
                              </p:par>
                            </p:childTnLst>
                          </p:cTn>
                        </p:par>
                        <p:par>
                          <p:cTn id="40" fill="hold">
                            <p:stCondLst>
                              <p:cond delay="6010"/>
                            </p:stCondLst>
                            <p:childTnLst>
                              <p:par>
                                <p:cTn id="41" presetID="1" presetClass="entr" presetSubtype="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par>
                          <p:cTn id="43" fill="hold">
                            <p:stCondLst>
                              <p:cond delay="6010"/>
                            </p:stCondLst>
                            <p:childTnLst>
                              <p:par>
                                <p:cTn id="44" presetID="1" presetClass="exit" presetSubtype="0" fill="hold" grpId="1" nodeType="afterEffect">
                                  <p:stCondLst>
                                    <p:cond delay="1000"/>
                                  </p:stCondLst>
                                  <p:childTnLst>
                                    <p:set>
                                      <p:cBhvr>
                                        <p:cTn id="45" dur="1" fill="hold">
                                          <p:stCondLst>
                                            <p:cond delay="0"/>
                                          </p:stCondLst>
                                        </p:cTn>
                                        <p:tgtEl>
                                          <p:spTgt spid="5"/>
                                        </p:tgtEl>
                                        <p:attrNameLst>
                                          <p:attrName>style.visibility</p:attrName>
                                        </p:attrNameLst>
                                      </p:cBhvr>
                                      <p:to>
                                        <p:strVal val="hidden"/>
                                      </p:to>
                                    </p:set>
                                  </p:childTnLst>
                                </p:cTn>
                              </p:par>
                            </p:childTnLst>
                          </p:cTn>
                        </p:par>
                        <p:par>
                          <p:cTn id="46" fill="hold">
                            <p:stCondLst>
                              <p:cond delay="7010"/>
                            </p:stCondLst>
                            <p:childTnLst>
                              <p:par>
                                <p:cTn id="47" presetID="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par>
                          <p:cTn id="49" fill="hold">
                            <p:stCondLst>
                              <p:cond delay="7010"/>
                            </p:stCondLst>
                            <p:childTnLst>
                              <p:par>
                                <p:cTn id="50" presetID="1" presetClass="exit" presetSubtype="0" fill="hold" grpId="1" nodeType="afterEffect">
                                  <p:stCondLst>
                                    <p:cond delay="1000"/>
                                  </p:stCondLst>
                                  <p:childTnLst>
                                    <p:set>
                                      <p:cBhvr>
                                        <p:cTn id="51" dur="1" fill="hold">
                                          <p:stCondLst>
                                            <p:cond delay="0"/>
                                          </p:stCondLst>
                                        </p:cTn>
                                        <p:tgtEl>
                                          <p:spTgt spid="12"/>
                                        </p:tgtEl>
                                        <p:attrNameLst>
                                          <p:attrName>style.visibility</p:attrName>
                                        </p:attrNameLst>
                                      </p:cBhvr>
                                      <p:to>
                                        <p:strVal val="hidden"/>
                                      </p:to>
                                    </p:set>
                                  </p:childTnLst>
                                </p:cTn>
                              </p:par>
                            </p:childTnLst>
                          </p:cTn>
                        </p:par>
                        <p:par>
                          <p:cTn id="52" fill="hold">
                            <p:stCondLst>
                              <p:cond delay="8010"/>
                            </p:stCondLst>
                            <p:childTnLst>
                              <p:par>
                                <p:cTn id="53" presetID="1"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par>
                          <p:cTn id="55" fill="hold">
                            <p:stCondLst>
                              <p:cond delay="8010"/>
                            </p:stCondLst>
                            <p:childTnLst>
                              <p:par>
                                <p:cTn id="56" presetID="1" presetClass="exit" presetSubtype="0" fill="hold" grpId="1" nodeType="afterEffect">
                                  <p:stCondLst>
                                    <p:cond delay="1000"/>
                                  </p:stCondLst>
                                  <p:childTnLst>
                                    <p:set>
                                      <p:cBhvr>
                                        <p:cTn id="57" dur="1" fill="hold">
                                          <p:stCondLst>
                                            <p:cond delay="0"/>
                                          </p:stCondLst>
                                        </p:cTn>
                                        <p:tgtEl>
                                          <p:spTgt spid="15"/>
                                        </p:tgtEl>
                                        <p:attrNameLst>
                                          <p:attrName>style.visibility</p:attrName>
                                        </p:attrNameLst>
                                      </p:cBhvr>
                                      <p:to>
                                        <p:strVal val="hidden"/>
                                      </p:to>
                                    </p:set>
                                  </p:childTnLst>
                                </p:cTn>
                              </p:par>
                            </p:childTnLst>
                          </p:cTn>
                        </p:par>
                        <p:par>
                          <p:cTn id="58" fill="hold">
                            <p:stCondLst>
                              <p:cond delay="9010"/>
                            </p:stCondLst>
                            <p:childTnLst>
                              <p:par>
                                <p:cTn id="59" presetID="1" presetClass="entr" presetSubtype="0"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childTnLst>
                                </p:cTn>
                              </p:par>
                            </p:childTnLst>
                          </p:cTn>
                        </p:par>
                        <p:par>
                          <p:cTn id="61" fill="hold">
                            <p:stCondLst>
                              <p:cond delay="9010"/>
                            </p:stCondLst>
                            <p:childTnLst>
                              <p:par>
                                <p:cTn id="62" presetID="1" presetClass="exit" presetSubtype="0" fill="hold" grpId="1" nodeType="afterEffect">
                                  <p:stCondLst>
                                    <p:cond delay="1000"/>
                                  </p:stCondLst>
                                  <p:childTnLst>
                                    <p:set>
                                      <p:cBhvr>
                                        <p:cTn id="63" dur="1" fill="hold">
                                          <p:stCondLst>
                                            <p:cond delay="0"/>
                                          </p:stCondLst>
                                        </p:cTn>
                                        <p:tgtEl>
                                          <p:spTgt spid="9"/>
                                        </p:tgtEl>
                                        <p:attrNameLst>
                                          <p:attrName>style.visibility</p:attrName>
                                        </p:attrNameLst>
                                      </p:cBhvr>
                                      <p:to>
                                        <p:strVal val="hidden"/>
                                      </p:to>
                                    </p:set>
                                  </p:childTnLst>
                                </p:cTn>
                              </p:par>
                            </p:childTnLst>
                          </p:cTn>
                        </p:par>
                        <p:par>
                          <p:cTn id="64" fill="hold">
                            <p:stCondLst>
                              <p:cond delay="10010"/>
                            </p:stCondLst>
                            <p:childTnLst>
                              <p:par>
                                <p:cTn id="65" presetID="1"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par>
                          <p:cTn id="67" fill="hold">
                            <p:stCondLst>
                              <p:cond delay="10010"/>
                            </p:stCondLst>
                            <p:childTnLst>
                              <p:par>
                                <p:cTn id="68" presetID="1" presetClass="exit" presetSubtype="0" fill="hold" grpId="1" nodeType="afterEffect">
                                  <p:stCondLst>
                                    <p:cond delay="1000"/>
                                  </p:stCondLst>
                                  <p:childTnLst>
                                    <p:set>
                                      <p:cBhvr>
                                        <p:cTn id="69" dur="1" fill="hold">
                                          <p:stCondLst>
                                            <p:cond delay="0"/>
                                          </p:stCondLst>
                                        </p:cTn>
                                        <p:tgtEl>
                                          <p:spTgt spid="14"/>
                                        </p:tgtEl>
                                        <p:attrNameLst>
                                          <p:attrName>style.visibility</p:attrName>
                                        </p:attrNameLst>
                                      </p:cBhvr>
                                      <p:to>
                                        <p:strVal val="hidden"/>
                                      </p:to>
                                    </p:set>
                                  </p:childTnLst>
                                </p:cTn>
                              </p:par>
                            </p:childTnLst>
                          </p:cTn>
                        </p:par>
                        <p:par>
                          <p:cTn id="70" fill="hold">
                            <p:stCondLst>
                              <p:cond delay="11010"/>
                            </p:stCondLst>
                            <p:childTnLst>
                              <p:par>
                                <p:cTn id="71" presetID="1"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childTnLst>
                                </p:cTn>
                              </p:par>
                            </p:childTnLst>
                          </p:cTn>
                        </p:par>
                        <p:par>
                          <p:cTn id="73" fill="hold">
                            <p:stCondLst>
                              <p:cond delay="11010"/>
                            </p:stCondLst>
                            <p:childTnLst>
                              <p:par>
                                <p:cTn id="74" presetID="1" presetClass="exit" presetSubtype="0" fill="hold" grpId="1" nodeType="afterEffect">
                                  <p:stCondLst>
                                    <p:cond delay="1000"/>
                                  </p:stCondLst>
                                  <p:childTnLst>
                                    <p:set>
                                      <p:cBhvr>
                                        <p:cTn id="75" dur="1" fill="hold">
                                          <p:stCondLst>
                                            <p:cond delay="0"/>
                                          </p:stCondLst>
                                        </p:cTn>
                                        <p:tgtEl>
                                          <p:spTgt spid="13"/>
                                        </p:tgtEl>
                                        <p:attrNameLst>
                                          <p:attrName>style.visibility</p:attrName>
                                        </p:attrNameLst>
                                      </p:cBhvr>
                                      <p:to>
                                        <p:strVal val="hidden"/>
                                      </p:to>
                                    </p:set>
                                  </p:childTnLst>
                                </p:cTn>
                              </p:par>
                            </p:childTnLst>
                          </p:cTn>
                        </p:par>
                        <p:par>
                          <p:cTn id="76" fill="hold">
                            <p:stCondLst>
                              <p:cond delay="12010"/>
                            </p:stCondLst>
                            <p:childTnLst>
                              <p:par>
                                <p:cTn id="77" presetID="1" presetClass="entr" presetSubtype="0" fill="hold" grpId="0" nodeType="afterEffect">
                                  <p:stCondLst>
                                    <p:cond delay="0"/>
                                  </p:stCondLst>
                                  <p:childTnLst>
                                    <p:set>
                                      <p:cBhvr>
                                        <p:cTn id="78" dur="1" fill="hold">
                                          <p:stCondLst>
                                            <p:cond delay="0"/>
                                          </p:stCondLst>
                                        </p:cTn>
                                        <p:tgtEl>
                                          <p:spTgt spid="126"/>
                                        </p:tgtEl>
                                        <p:attrNameLst>
                                          <p:attrName>style.visibility</p:attrName>
                                        </p:attrNameLst>
                                      </p:cBhvr>
                                      <p:to>
                                        <p:strVal val="visible"/>
                                      </p:to>
                                    </p:set>
                                  </p:childTnLst>
                                </p:cTn>
                              </p:par>
                            </p:childTnLst>
                          </p:cTn>
                        </p:par>
                        <p:par>
                          <p:cTn id="79" fill="hold">
                            <p:stCondLst>
                              <p:cond delay="12010"/>
                            </p:stCondLst>
                            <p:childTnLst>
                              <p:par>
                                <p:cTn id="80" presetID="1" presetClass="exit" presetSubtype="0" fill="hold" grpId="1" nodeType="afterEffect">
                                  <p:stCondLst>
                                    <p:cond delay="1000"/>
                                  </p:stCondLst>
                                  <p:childTnLst>
                                    <p:set>
                                      <p:cBhvr>
                                        <p:cTn id="81" dur="1" fill="hold">
                                          <p:stCondLst>
                                            <p:cond delay="0"/>
                                          </p:stCondLst>
                                        </p:cTn>
                                        <p:tgtEl>
                                          <p:spTgt spid="126"/>
                                        </p:tgtEl>
                                        <p:attrNameLst>
                                          <p:attrName>style.visibility</p:attrName>
                                        </p:attrNameLst>
                                      </p:cBhvr>
                                      <p:to>
                                        <p:strVal val="hidden"/>
                                      </p:to>
                                    </p:set>
                                  </p:childTnLst>
                                </p:cTn>
                              </p:par>
                            </p:childTnLst>
                          </p:cTn>
                        </p:par>
                        <p:par>
                          <p:cTn id="82" fill="hold">
                            <p:stCondLst>
                              <p:cond delay="13010"/>
                            </p:stCondLst>
                            <p:childTnLst>
                              <p:par>
                                <p:cTn id="83" presetID="1" presetClass="entr" presetSubtype="0"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childTnLst>
                                </p:cTn>
                              </p:par>
                            </p:childTnLst>
                          </p:cTn>
                        </p:par>
                        <p:par>
                          <p:cTn id="85" fill="hold">
                            <p:stCondLst>
                              <p:cond delay="13010"/>
                            </p:stCondLst>
                            <p:childTnLst>
                              <p:par>
                                <p:cTn id="86" presetID="1" presetClass="exit" presetSubtype="0" fill="hold" grpId="1" nodeType="afterEffect">
                                  <p:stCondLst>
                                    <p:cond delay="1000"/>
                                  </p:stCondLst>
                                  <p:childTnLst>
                                    <p:set>
                                      <p:cBhvr>
                                        <p:cTn id="87" dur="1" fill="hold">
                                          <p:stCondLst>
                                            <p:cond delay="0"/>
                                          </p:stCondLst>
                                        </p:cTn>
                                        <p:tgtEl>
                                          <p:spTgt spid="17"/>
                                        </p:tgtEl>
                                        <p:attrNameLst>
                                          <p:attrName>style.visibility</p:attrName>
                                        </p:attrNameLst>
                                      </p:cBhvr>
                                      <p:to>
                                        <p:strVal val="hidden"/>
                                      </p:to>
                                    </p:set>
                                  </p:childTnLst>
                                </p:cTn>
                              </p:par>
                            </p:childTnLst>
                          </p:cTn>
                        </p:par>
                        <p:par>
                          <p:cTn id="88" fill="hold">
                            <p:stCondLst>
                              <p:cond delay="14010"/>
                            </p:stCondLst>
                            <p:childTnLst>
                              <p:par>
                                <p:cTn id="89" presetID="1" presetClass="entr" presetSubtype="0" fill="hold" grpId="0" nodeType="afterEffect">
                                  <p:stCondLst>
                                    <p:cond delay="0"/>
                                  </p:stCondLst>
                                  <p:childTnLst>
                                    <p:set>
                                      <p:cBhvr>
                                        <p:cTn id="90" dur="1" fill="hold">
                                          <p:stCondLst>
                                            <p:cond delay="0"/>
                                          </p:stCondLst>
                                        </p:cTn>
                                        <p:tgtEl>
                                          <p:spTgt spid="19"/>
                                        </p:tgtEl>
                                        <p:attrNameLst>
                                          <p:attrName>style.visibility</p:attrName>
                                        </p:attrNameLst>
                                      </p:cBhvr>
                                      <p:to>
                                        <p:strVal val="visible"/>
                                      </p:to>
                                    </p:set>
                                  </p:childTnLst>
                                </p:cTn>
                              </p:par>
                            </p:childTnLst>
                          </p:cTn>
                        </p:par>
                        <p:par>
                          <p:cTn id="91" fill="hold">
                            <p:stCondLst>
                              <p:cond delay="14010"/>
                            </p:stCondLst>
                            <p:childTnLst>
                              <p:par>
                                <p:cTn id="92" presetID="1" presetClass="exit" presetSubtype="0" fill="hold" grpId="1" nodeType="afterEffect">
                                  <p:stCondLst>
                                    <p:cond delay="1000"/>
                                  </p:stCondLst>
                                  <p:childTnLst>
                                    <p:set>
                                      <p:cBhvr>
                                        <p:cTn id="93" dur="1" fill="hold">
                                          <p:stCondLst>
                                            <p:cond delay="0"/>
                                          </p:stCondLst>
                                        </p:cTn>
                                        <p:tgtEl>
                                          <p:spTgt spid="19"/>
                                        </p:tgtEl>
                                        <p:attrNameLst>
                                          <p:attrName>style.visibility</p:attrName>
                                        </p:attrNameLst>
                                      </p:cBhvr>
                                      <p:to>
                                        <p:strVal val="hidden"/>
                                      </p:to>
                                    </p:set>
                                  </p:childTnLst>
                                </p:cTn>
                              </p:par>
                            </p:childTnLst>
                          </p:cTn>
                        </p:par>
                        <p:par>
                          <p:cTn id="94" fill="hold">
                            <p:stCondLst>
                              <p:cond delay="15010"/>
                            </p:stCondLst>
                            <p:childTnLst>
                              <p:par>
                                <p:cTn id="95" presetID="1" presetClass="entr" presetSubtype="0"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childTnLst>
                                </p:cTn>
                              </p:par>
                            </p:childTnLst>
                          </p:cTn>
                        </p:par>
                        <p:par>
                          <p:cTn id="97" fill="hold">
                            <p:stCondLst>
                              <p:cond delay="15010"/>
                            </p:stCondLst>
                            <p:childTnLst>
                              <p:par>
                                <p:cTn id="98" presetID="1" presetClass="exit" presetSubtype="0" fill="hold" grpId="1" nodeType="afterEffect">
                                  <p:stCondLst>
                                    <p:cond delay="1000"/>
                                  </p:stCondLst>
                                  <p:childTnLst>
                                    <p:set>
                                      <p:cBhvr>
                                        <p:cTn id="99" dur="1" fill="hold">
                                          <p:stCondLst>
                                            <p:cond delay="0"/>
                                          </p:stCondLst>
                                        </p:cTn>
                                        <p:tgtEl>
                                          <p:spTgt spid="18"/>
                                        </p:tgtEl>
                                        <p:attrNameLst>
                                          <p:attrName>style.visibility</p:attrName>
                                        </p:attrNameLst>
                                      </p:cBhvr>
                                      <p:to>
                                        <p:strVal val="hidden"/>
                                      </p:to>
                                    </p:set>
                                  </p:childTnLst>
                                </p:cTn>
                              </p:par>
                            </p:childTnLst>
                          </p:cTn>
                        </p:par>
                        <p:par>
                          <p:cTn id="100" fill="hold">
                            <p:stCondLst>
                              <p:cond delay="16010"/>
                            </p:stCondLst>
                            <p:childTnLst>
                              <p:par>
                                <p:cTn id="101" presetID="1"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childTnLst>
                                </p:cTn>
                              </p:par>
                            </p:childTnLst>
                          </p:cTn>
                        </p:par>
                        <p:par>
                          <p:cTn id="103" fill="hold">
                            <p:stCondLst>
                              <p:cond delay="16010"/>
                            </p:stCondLst>
                            <p:childTnLst>
                              <p:par>
                                <p:cTn id="104" presetID="1" presetClass="exit" presetSubtype="0" fill="hold" grpId="1" nodeType="afterEffect">
                                  <p:stCondLst>
                                    <p:cond delay="1000"/>
                                  </p:stCondLst>
                                  <p:childTnLst>
                                    <p:set>
                                      <p:cBhvr>
                                        <p:cTn id="105" dur="1" fill="hold">
                                          <p:stCondLst>
                                            <p:cond delay="0"/>
                                          </p:stCondLst>
                                        </p:cTn>
                                        <p:tgtEl>
                                          <p:spTgt spid="22"/>
                                        </p:tgtEl>
                                        <p:attrNameLst>
                                          <p:attrName>style.visibility</p:attrName>
                                        </p:attrNameLst>
                                      </p:cBhvr>
                                      <p:to>
                                        <p:strVal val="hidden"/>
                                      </p:to>
                                    </p:set>
                                  </p:childTnLst>
                                </p:cTn>
                              </p:par>
                            </p:childTnLst>
                          </p:cTn>
                        </p:par>
                        <p:par>
                          <p:cTn id="106" fill="hold">
                            <p:stCondLst>
                              <p:cond delay="17010"/>
                            </p:stCondLst>
                            <p:childTnLst>
                              <p:par>
                                <p:cTn id="107" presetID="1" presetClass="entr" presetSubtype="0" fill="hold" grpId="0" nodeType="afterEffect">
                                  <p:stCondLst>
                                    <p:cond delay="0"/>
                                  </p:stCondLst>
                                  <p:childTnLst>
                                    <p:set>
                                      <p:cBhvr>
                                        <p:cTn id="108" dur="1" fill="hold">
                                          <p:stCondLst>
                                            <p:cond delay="0"/>
                                          </p:stCondLst>
                                        </p:cTn>
                                        <p:tgtEl>
                                          <p:spTgt spid="23"/>
                                        </p:tgtEl>
                                        <p:attrNameLst>
                                          <p:attrName>style.visibility</p:attrName>
                                        </p:attrNameLst>
                                      </p:cBhvr>
                                      <p:to>
                                        <p:strVal val="visible"/>
                                      </p:to>
                                    </p:set>
                                  </p:childTnLst>
                                </p:cTn>
                              </p:par>
                            </p:childTnLst>
                          </p:cTn>
                        </p:par>
                        <p:par>
                          <p:cTn id="109" fill="hold">
                            <p:stCondLst>
                              <p:cond delay="17010"/>
                            </p:stCondLst>
                            <p:childTnLst>
                              <p:par>
                                <p:cTn id="110" presetID="1" presetClass="exit" presetSubtype="0" fill="hold" grpId="1" nodeType="afterEffect">
                                  <p:stCondLst>
                                    <p:cond delay="1000"/>
                                  </p:stCondLst>
                                  <p:childTnLst>
                                    <p:set>
                                      <p:cBhvr>
                                        <p:cTn id="111" dur="1" fill="hold">
                                          <p:stCondLst>
                                            <p:cond delay="0"/>
                                          </p:stCondLst>
                                        </p:cTn>
                                        <p:tgtEl>
                                          <p:spTgt spid="23"/>
                                        </p:tgtEl>
                                        <p:attrNameLst>
                                          <p:attrName>style.visibility</p:attrName>
                                        </p:attrNameLst>
                                      </p:cBhvr>
                                      <p:to>
                                        <p:strVal val="hidden"/>
                                      </p:to>
                                    </p:set>
                                  </p:childTnLst>
                                </p:cTn>
                              </p:par>
                            </p:childTnLst>
                          </p:cTn>
                        </p:par>
                        <p:par>
                          <p:cTn id="112" fill="hold">
                            <p:stCondLst>
                              <p:cond delay="18010"/>
                            </p:stCondLst>
                            <p:childTnLst>
                              <p:par>
                                <p:cTn id="113" presetID="1" presetClass="entr" presetSubtype="0" fill="hold" grpId="0" nodeType="afterEffect">
                                  <p:stCondLst>
                                    <p:cond delay="0"/>
                                  </p:stCondLst>
                                  <p:childTnLst>
                                    <p:set>
                                      <p:cBhvr>
                                        <p:cTn id="114" dur="1" fill="hold">
                                          <p:stCondLst>
                                            <p:cond delay="0"/>
                                          </p:stCondLst>
                                        </p:cTn>
                                        <p:tgtEl>
                                          <p:spTgt spid="16"/>
                                        </p:tgtEl>
                                        <p:attrNameLst>
                                          <p:attrName>style.visibility</p:attrName>
                                        </p:attrNameLst>
                                      </p:cBhvr>
                                      <p:to>
                                        <p:strVal val="visible"/>
                                      </p:to>
                                    </p:set>
                                  </p:childTnLst>
                                </p:cTn>
                              </p:par>
                            </p:childTnLst>
                          </p:cTn>
                        </p:par>
                        <p:par>
                          <p:cTn id="115" fill="hold">
                            <p:stCondLst>
                              <p:cond delay="18010"/>
                            </p:stCondLst>
                            <p:childTnLst>
                              <p:par>
                                <p:cTn id="116" presetID="1" presetClass="exit" presetSubtype="0" fill="hold" grpId="1" nodeType="afterEffect">
                                  <p:stCondLst>
                                    <p:cond delay="1000"/>
                                  </p:stCondLst>
                                  <p:childTnLst>
                                    <p:set>
                                      <p:cBhvr>
                                        <p:cTn id="117" dur="1" fill="hold">
                                          <p:stCondLst>
                                            <p:cond delay="0"/>
                                          </p:stCondLst>
                                        </p:cTn>
                                        <p:tgtEl>
                                          <p:spTgt spid="16"/>
                                        </p:tgtEl>
                                        <p:attrNameLst>
                                          <p:attrName>style.visibility</p:attrName>
                                        </p:attrNameLst>
                                      </p:cBhvr>
                                      <p:to>
                                        <p:strVal val="hidden"/>
                                      </p:to>
                                    </p:set>
                                  </p:childTnLst>
                                </p:cTn>
                              </p:par>
                            </p:childTnLst>
                          </p:cTn>
                        </p:par>
                        <p:par>
                          <p:cTn id="118" fill="hold">
                            <p:stCondLst>
                              <p:cond delay="19010"/>
                            </p:stCondLst>
                            <p:childTnLst>
                              <p:par>
                                <p:cTn id="119" presetID="1" presetClass="entr" presetSubtype="0" fill="hold" grpId="0" nodeType="afterEffect">
                                  <p:stCondLst>
                                    <p:cond delay="0"/>
                                  </p:stCondLst>
                                  <p:childTnLst>
                                    <p:set>
                                      <p:cBhvr>
                                        <p:cTn id="120" dur="1" fill="hold">
                                          <p:stCondLst>
                                            <p:cond delay="0"/>
                                          </p:stCondLst>
                                        </p:cTn>
                                        <p:tgtEl>
                                          <p:spTgt spid="21"/>
                                        </p:tgtEl>
                                        <p:attrNameLst>
                                          <p:attrName>style.visibility</p:attrName>
                                        </p:attrNameLst>
                                      </p:cBhvr>
                                      <p:to>
                                        <p:strVal val="visible"/>
                                      </p:to>
                                    </p:set>
                                  </p:childTnLst>
                                </p:cTn>
                              </p:par>
                            </p:childTnLst>
                          </p:cTn>
                        </p:par>
                        <p:par>
                          <p:cTn id="121" fill="hold">
                            <p:stCondLst>
                              <p:cond delay="19010"/>
                            </p:stCondLst>
                            <p:childTnLst>
                              <p:par>
                                <p:cTn id="122" presetID="1" presetClass="exit" presetSubtype="0" fill="hold" grpId="1" nodeType="afterEffect">
                                  <p:stCondLst>
                                    <p:cond delay="1000"/>
                                  </p:stCondLst>
                                  <p:childTnLst>
                                    <p:set>
                                      <p:cBhvr>
                                        <p:cTn id="123" dur="1" fill="hold">
                                          <p:stCondLst>
                                            <p:cond delay="0"/>
                                          </p:stCondLst>
                                        </p:cTn>
                                        <p:tgtEl>
                                          <p:spTgt spid="21"/>
                                        </p:tgtEl>
                                        <p:attrNameLst>
                                          <p:attrName>style.visibility</p:attrName>
                                        </p:attrNameLst>
                                      </p:cBhvr>
                                      <p:to>
                                        <p:strVal val="hidden"/>
                                      </p:to>
                                    </p:set>
                                  </p:childTnLst>
                                </p:cTn>
                              </p:par>
                            </p:childTnLst>
                          </p:cTn>
                        </p:par>
                        <p:par>
                          <p:cTn id="124" fill="hold">
                            <p:stCondLst>
                              <p:cond delay="20010"/>
                            </p:stCondLst>
                            <p:childTnLst>
                              <p:par>
                                <p:cTn id="125" presetID="1" presetClass="entr" presetSubtype="0" fill="hold" grpId="0" nodeType="afterEffect">
                                  <p:stCondLst>
                                    <p:cond delay="0"/>
                                  </p:stCondLst>
                                  <p:childTnLst>
                                    <p:set>
                                      <p:cBhvr>
                                        <p:cTn id="126" dur="1" fill="hold">
                                          <p:stCondLst>
                                            <p:cond delay="0"/>
                                          </p:stCondLst>
                                        </p:cTn>
                                        <p:tgtEl>
                                          <p:spTgt spid="20"/>
                                        </p:tgtEl>
                                        <p:attrNameLst>
                                          <p:attrName>style.visibility</p:attrName>
                                        </p:attrNameLst>
                                      </p:cBhvr>
                                      <p:to>
                                        <p:strVal val="visible"/>
                                      </p:to>
                                    </p:set>
                                  </p:childTnLst>
                                </p:cTn>
                              </p:par>
                            </p:childTnLst>
                          </p:cTn>
                        </p:par>
                        <p:par>
                          <p:cTn id="127" fill="hold">
                            <p:stCondLst>
                              <p:cond delay="20010"/>
                            </p:stCondLst>
                            <p:childTnLst>
                              <p:par>
                                <p:cTn id="128" presetID="1" presetClass="exit" presetSubtype="0" fill="hold" grpId="1" nodeType="afterEffect">
                                  <p:stCondLst>
                                    <p:cond delay="1000"/>
                                  </p:stCondLst>
                                  <p:childTnLst>
                                    <p:set>
                                      <p:cBhvr>
                                        <p:cTn id="129" dur="1" fill="hold">
                                          <p:stCondLst>
                                            <p:cond delay="0"/>
                                          </p:stCondLst>
                                        </p:cTn>
                                        <p:tgtEl>
                                          <p:spTgt spid="20"/>
                                        </p:tgtEl>
                                        <p:attrNameLst>
                                          <p:attrName>style.visibility</p:attrName>
                                        </p:attrNameLst>
                                      </p:cBhvr>
                                      <p:to>
                                        <p:strVal val="hidden"/>
                                      </p:to>
                                    </p:set>
                                  </p:childTnLst>
                                </p:cTn>
                              </p:par>
                            </p:childTnLst>
                          </p:cTn>
                        </p:par>
                        <p:par>
                          <p:cTn id="130" fill="hold">
                            <p:stCondLst>
                              <p:cond delay="21010"/>
                            </p:stCondLst>
                            <p:childTnLst>
                              <p:par>
                                <p:cTn id="131" presetID="1" presetClass="entr" presetSubtype="0" fill="hold" grpId="0" nodeType="afterEffect">
                                  <p:stCondLst>
                                    <p:cond delay="0"/>
                                  </p:stCondLst>
                                  <p:childTnLst>
                                    <p:set>
                                      <p:cBhvr>
                                        <p:cTn id="132" dur="1" fill="hold">
                                          <p:stCondLst>
                                            <p:cond delay="0"/>
                                          </p:stCondLst>
                                        </p:cTn>
                                        <p:tgtEl>
                                          <p:spTgt spid="37"/>
                                        </p:tgtEl>
                                        <p:attrNameLst>
                                          <p:attrName>style.visibility</p:attrName>
                                        </p:attrNameLst>
                                      </p:cBhvr>
                                      <p:to>
                                        <p:strVal val="visible"/>
                                      </p:to>
                                    </p:set>
                                  </p:childTnLst>
                                </p:cTn>
                              </p:par>
                            </p:childTnLst>
                          </p:cTn>
                        </p:par>
                        <p:par>
                          <p:cTn id="133" fill="hold">
                            <p:stCondLst>
                              <p:cond delay="21010"/>
                            </p:stCondLst>
                            <p:childTnLst>
                              <p:par>
                                <p:cTn id="134" presetID="1" presetClass="exit" presetSubtype="0" fill="hold" grpId="1" nodeType="afterEffect">
                                  <p:stCondLst>
                                    <p:cond delay="1000"/>
                                  </p:stCondLst>
                                  <p:childTnLst>
                                    <p:set>
                                      <p:cBhvr>
                                        <p:cTn id="135" dur="1" fill="hold">
                                          <p:stCondLst>
                                            <p:cond delay="0"/>
                                          </p:stCondLst>
                                        </p:cTn>
                                        <p:tgtEl>
                                          <p:spTgt spid="37"/>
                                        </p:tgtEl>
                                        <p:attrNameLst>
                                          <p:attrName>style.visibility</p:attrName>
                                        </p:attrNameLst>
                                      </p:cBhvr>
                                      <p:to>
                                        <p:strVal val="hidden"/>
                                      </p:to>
                                    </p:set>
                                  </p:childTnLst>
                                </p:cTn>
                              </p:par>
                            </p:childTnLst>
                          </p:cTn>
                        </p:par>
                        <p:par>
                          <p:cTn id="136" fill="hold">
                            <p:stCondLst>
                              <p:cond delay="22010"/>
                            </p:stCondLst>
                            <p:childTnLst>
                              <p:par>
                                <p:cTn id="137" presetID="1" presetClass="entr" presetSubtype="0" fill="hold" grpId="0" nodeType="afterEffect">
                                  <p:stCondLst>
                                    <p:cond delay="0"/>
                                  </p:stCondLst>
                                  <p:childTnLst>
                                    <p:set>
                                      <p:cBhvr>
                                        <p:cTn id="138" dur="1" fill="hold">
                                          <p:stCondLst>
                                            <p:cond delay="0"/>
                                          </p:stCondLst>
                                        </p:cTn>
                                        <p:tgtEl>
                                          <p:spTgt spid="36"/>
                                        </p:tgtEl>
                                        <p:attrNameLst>
                                          <p:attrName>style.visibility</p:attrName>
                                        </p:attrNameLst>
                                      </p:cBhvr>
                                      <p:to>
                                        <p:strVal val="visible"/>
                                      </p:to>
                                    </p:set>
                                  </p:childTnLst>
                                </p:cTn>
                              </p:par>
                            </p:childTnLst>
                          </p:cTn>
                        </p:par>
                        <p:par>
                          <p:cTn id="139" fill="hold">
                            <p:stCondLst>
                              <p:cond delay="22010"/>
                            </p:stCondLst>
                            <p:childTnLst>
                              <p:par>
                                <p:cTn id="140" presetID="1" presetClass="exit" presetSubtype="0" fill="hold" grpId="1" nodeType="afterEffect">
                                  <p:stCondLst>
                                    <p:cond delay="1000"/>
                                  </p:stCondLst>
                                  <p:childTnLst>
                                    <p:set>
                                      <p:cBhvr>
                                        <p:cTn id="141" dur="1" fill="hold">
                                          <p:stCondLst>
                                            <p:cond delay="0"/>
                                          </p:stCondLst>
                                        </p:cTn>
                                        <p:tgtEl>
                                          <p:spTgt spid="36"/>
                                        </p:tgtEl>
                                        <p:attrNameLst>
                                          <p:attrName>style.visibility</p:attrName>
                                        </p:attrNameLst>
                                      </p:cBhvr>
                                      <p:to>
                                        <p:strVal val="hidden"/>
                                      </p:to>
                                    </p:set>
                                  </p:childTnLst>
                                </p:cTn>
                              </p:par>
                            </p:childTnLst>
                          </p:cTn>
                        </p:par>
                        <p:par>
                          <p:cTn id="142" fill="hold">
                            <p:stCondLst>
                              <p:cond delay="23010"/>
                            </p:stCondLst>
                            <p:childTnLst>
                              <p:par>
                                <p:cTn id="143" presetID="1" presetClass="entr" presetSubtype="0" fill="hold" grpId="0" nodeType="afterEffect">
                                  <p:stCondLst>
                                    <p:cond delay="0"/>
                                  </p:stCondLst>
                                  <p:childTnLst>
                                    <p:set>
                                      <p:cBhvr>
                                        <p:cTn id="144" dur="1" fill="hold">
                                          <p:stCondLst>
                                            <p:cond delay="0"/>
                                          </p:stCondLst>
                                        </p:cTn>
                                        <p:tgtEl>
                                          <p:spTgt spid="35"/>
                                        </p:tgtEl>
                                        <p:attrNameLst>
                                          <p:attrName>style.visibility</p:attrName>
                                        </p:attrNameLst>
                                      </p:cBhvr>
                                      <p:to>
                                        <p:strVal val="visible"/>
                                      </p:to>
                                    </p:set>
                                  </p:childTnLst>
                                </p:cTn>
                              </p:par>
                            </p:childTnLst>
                          </p:cTn>
                        </p:par>
                        <p:par>
                          <p:cTn id="145" fill="hold">
                            <p:stCondLst>
                              <p:cond delay="23010"/>
                            </p:stCondLst>
                            <p:childTnLst>
                              <p:par>
                                <p:cTn id="146" presetID="1" presetClass="exit" presetSubtype="0" fill="hold" grpId="1" nodeType="afterEffect">
                                  <p:stCondLst>
                                    <p:cond delay="1000"/>
                                  </p:stCondLst>
                                  <p:childTnLst>
                                    <p:set>
                                      <p:cBhvr>
                                        <p:cTn id="147" dur="1" fill="hold">
                                          <p:stCondLst>
                                            <p:cond delay="0"/>
                                          </p:stCondLst>
                                        </p:cTn>
                                        <p:tgtEl>
                                          <p:spTgt spid="35"/>
                                        </p:tgtEl>
                                        <p:attrNameLst>
                                          <p:attrName>style.visibility</p:attrName>
                                        </p:attrNameLst>
                                      </p:cBhvr>
                                      <p:to>
                                        <p:strVal val="hidden"/>
                                      </p:to>
                                    </p:set>
                                  </p:childTnLst>
                                </p:cTn>
                              </p:par>
                            </p:childTnLst>
                          </p:cTn>
                        </p:par>
                        <p:par>
                          <p:cTn id="148" fill="hold">
                            <p:stCondLst>
                              <p:cond delay="24010"/>
                            </p:stCondLst>
                            <p:childTnLst>
                              <p:par>
                                <p:cTn id="149" presetID="1" presetClass="entr" presetSubtype="0"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childTnLst>
                                </p:cTn>
                              </p:par>
                            </p:childTnLst>
                          </p:cTn>
                        </p:par>
                        <p:par>
                          <p:cTn id="151" fill="hold">
                            <p:stCondLst>
                              <p:cond delay="24010"/>
                            </p:stCondLst>
                            <p:childTnLst>
                              <p:par>
                                <p:cTn id="152" presetID="1" presetClass="exit" presetSubtype="0" fill="hold" grpId="1" nodeType="afterEffect">
                                  <p:stCondLst>
                                    <p:cond delay="1000"/>
                                  </p:stCondLst>
                                  <p:childTnLst>
                                    <p:set>
                                      <p:cBhvr>
                                        <p:cTn id="153" dur="1" fill="hold">
                                          <p:stCondLst>
                                            <p:cond delay="0"/>
                                          </p:stCondLst>
                                        </p:cTn>
                                        <p:tgtEl>
                                          <p:spTgt spid="34"/>
                                        </p:tgtEl>
                                        <p:attrNameLst>
                                          <p:attrName>style.visibility</p:attrName>
                                        </p:attrNameLst>
                                      </p:cBhvr>
                                      <p:to>
                                        <p:strVal val="hidden"/>
                                      </p:to>
                                    </p:set>
                                  </p:childTnLst>
                                </p:cTn>
                              </p:par>
                            </p:childTnLst>
                          </p:cTn>
                        </p:par>
                        <p:par>
                          <p:cTn id="154" fill="hold">
                            <p:stCondLst>
                              <p:cond delay="25010"/>
                            </p:stCondLst>
                            <p:childTnLst>
                              <p:par>
                                <p:cTn id="155" presetID="1" presetClass="entr" presetSubtype="0" fill="hold" grpId="0" nodeType="afterEffect">
                                  <p:stCondLst>
                                    <p:cond delay="0"/>
                                  </p:stCondLst>
                                  <p:childTnLst>
                                    <p:set>
                                      <p:cBhvr>
                                        <p:cTn id="156" dur="1" fill="hold">
                                          <p:stCondLst>
                                            <p:cond delay="0"/>
                                          </p:stCondLst>
                                        </p:cTn>
                                        <p:tgtEl>
                                          <p:spTgt spid="33"/>
                                        </p:tgtEl>
                                        <p:attrNameLst>
                                          <p:attrName>style.visibility</p:attrName>
                                        </p:attrNameLst>
                                      </p:cBhvr>
                                      <p:to>
                                        <p:strVal val="visible"/>
                                      </p:to>
                                    </p:set>
                                  </p:childTnLst>
                                </p:cTn>
                              </p:par>
                            </p:childTnLst>
                          </p:cTn>
                        </p:par>
                        <p:par>
                          <p:cTn id="157" fill="hold">
                            <p:stCondLst>
                              <p:cond delay="25010"/>
                            </p:stCondLst>
                            <p:childTnLst>
                              <p:par>
                                <p:cTn id="158" presetID="1" presetClass="exit" presetSubtype="0" fill="hold" grpId="1" nodeType="afterEffect">
                                  <p:stCondLst>
                                    <p:cond delay="1000"/>
                                  </p:stCondLst>
                                  <p:childTnLst>
                                    <p:set>
                                      <p:cBhvr>
                                        <p:cTn id="159" dur="1" fill="hold">
                                          <p:stCondLst>
                                            <p:cond delay="0"/>
                                          </p:stCondLst>
                                        </p:cTn>
                                        <p:tgtEl>
                                          <p:spTgt spid="33"/>
                                        </p:tgtEl>
                                        <p:attrNameLst>
                                          <p:attrName>style.visibility</p:attrName>
                                        </p:attrNameLst>
                                      </p:cBhvr>
                                      <p:to>
                                        <p:strVal val="hidden"/>
                                      </p:to>
                                    </p:set>
                                  </p:childTnLst>
                                </p:cTn>
                              </p:par>
                            </p:childTnLst>
                          </p:cTn>
                        </p:par>
                        <p:par>
                          <p:cTn id="160" fill="hold">
                            <p:stCondLst>
                              <p:cond delay="26010"/>
                            </p:stCondLst>
                            <p:childTnLst>
                              <p:par>
                                <p:cTn id="161" presetID="1" presetClass="entr" presetSubtype="0" fill="hold" grpId="0" nodeType="afterEffect">
                                  <p:stCondLst>
                                    <p:cond delay="0"/>
                                  </p:stCondLst>
                                  <p:childTnLst>
                                    <p:set>
                                      <p:cBhvr>
                                        <p:cTn id="162" dur="1" fill="hold">
                                          <p:stCondLst>
                                            <p:cond delay="0"/>
                                          </p:stCondLst>
                                        </p:cTn>
                                        <p:tgtEl>
                                          <p:spTgt spid="128"/>
                                        </p:tgtEl>
                                        <p:attrNameLst>
                                          <p:attrName>style.visibility</p:attrName>
                                        </p:attrNameLst>
                                      </p:cBhvr>
                                      <p:to>
                                        <p:strVal val="visible"/>
                                      </p:to>
                                    </p:set>
                                  </p:childTnLst>
                                </p:cTn>
                              </p:par>
                            </p:childTnLst>
                          </p:cTn>
                        </p:par>
                        <p:par>
                          <p:cTn id="163" fill="hold">
                            <p:stCondLst>
                              <p:cond delay="26010"/>
                            </p:stCondLst>
                            <p:childTnLst>
                              <p:par>
                                <p:cTn id="164" presetID="1" presetClass="exit" presetSubtype="0" fill="hold" grpId="1" nodeType="afterEffect">
                                  <p:stCondLst>
                                    <p:cond delay="1000"/>
                                  </p:stCondLst>
                                  <p:childTnLst>
                                    <p:set>
                                      <p:cBhvr>
                                        <p:cTn id="165" dur="1" fill="hold">
                                          <p:stCondLst>
                                            <p:cond delay="0"/>
                                          </p:stCondLst>
                                        </p:cTn>
                                        <p:tgtEl>
                                          <p:spTgt spid="128"/>
                                        </p:tgtEl>
                                        <p:attrNameLst>
                                          <p:attrName>style.visibility</p:attrName>
                                        </p:attrNameLst>
                                      </p:cBhvr>
                                      <p:to>
                                        <p:strVal val="hidden"/>
                                      </p:to>
                                    </p:set>
                                  </p:childTnLst>
                                </p:cTn>
                              </p:par>
                            </p:childTnLst>
                          </p:cTn>
                        </p:par>
                        <p:par>
                          <p:cTn id="166" fill="hold">
                            <p:stCondLst>
                              <p:cond delay="27010"/>
                            </p:stCondLst>
                            <p:childTnLst>
                              <p:par>
                                <p:cTn id="167" presetID="1" presetClass="entr" presetSubtype="0" fill="hold" grpId="0" nodeType="afterEffect">
                                  <p:stCondLst>
                                    <p:cond delay="0"/>
                                  </p:stCondLst>
                                  <p:childTnLst>
                                    <p:set>
                                      <p:cBhvr>
                                        <p:cTn id="168" dur="1" fill="hold">
                                          <p:stCondLst>
                                            <p:cond delay="0"/>
                                          </p:stCondLst>
                                        </p:cTn>
                                        <p:tgtEl>
                                          <p:spTgt spid="31"/>
                                        </p:tgtEl>
                                        <p:attrNameLst>
                                          <p:attrName>style.visibility</p:attrName>
                                        </p:attrNameLst>
                                      </p:cBhvr>
                                      <p:to>
                                        <p:strVal val="visible"/>
                                      </p:to>
                                    </p:set>
                                  </p:childTnLst>
                                </p:cTn>
                              </p:par>
                            </p:childTnLst>
                          </p:cTn>
                        </p:par>
                        <p:par>
                          <p:cTn id="169" fill="hold">
                            <p:stCondLst>
                              <p:cond delay="27010"/>
                            </p:stCondLst>
                            <p:childTnLst>
                              <p:par>
                                <p:cTn id="170" presetID="1" presetClass="exit" presetSubtype="0" fill="hold" grpId="1" nodeType="afterEffect">
                                  <p:stCondLst>
                                    <p:cond delay="1000"/>
                                  </p:stCondLst>
                                  <p:childTnLst>
                                    <p:set>
                                      <p:cBhvr>
                                        <p:cTn id="171" dur="1" fill="hold">
                                          <p:stCondLst>
                                            <p:cond delay="0"/>
                                          </p:stCondLst>
                                        </p:cTn>
                                        <p:tgtEl>
                                          <p:spTgt spid="31"/>
                                        </p:tgtEl>
                                        <p:attrNameLst>
                                          <p:attrName>style.visibility</p:attrName>
                                        </p:attrNameLst>
                                      </p:cBhvr>
                                      <p:to>
                                        <p:strVal val="hidden"/>
                                      </p:to>
                                    </p:set>
                                  </p:childTnLst>
                                </p:cTn>
                              </p:par>
                            </p:childTnLst>
                          </p:cTn>
                        </p:par>
                        <p:par>
                          <p:cTn id="172" fill="hold">
                            <p:stCondLst>
                              <p:cond delay="28010"/>
                            </p:stCondLst>
                            <p:childTnLst>
                              <p:par>
                                <p:cTn id="173" presetID="1" presetClass="entr" presetSubtype="0" fill="hold" grpId="0" nodeType="afterEffect">
                                  <p:stCondLst>
                                    <p:cond delay="0"/>
                                  </p:stCondLst>
                                  <p:childTnLst>
                                    <p:set>
                                      <p:cBhvr>
                                        <p:cTn id="174" dur="1" fill="hold">
                                          <p:stCondLst>
                                            <p:cond delay="0"/>
                                          </p:stCondLst>
                                        </p:cTn>
                                        <p:tgtEl>
                                          <p:spTgt spid="30"/>
                                        </p:tgtEl>
                                        <p:attrNameLst>
                                          <p:attrName>style.visibility</p:attrName>
                                        </p:attrNameLst>
                                      </p:cBhvr>
                                      <p:to>
                                        <p:strVal val="visible"/>
                                      </p:to>
                                    </p:set>
                                  </p:childTnLst>
                                </p:cTn>
                              </p:par>
                            </p:childTnLst>
                          </p:cTn>
                        </p:par>
                        <p:par>
                          <p:cTn id="175" fill="hold">
                            <p:stCondLst>
                              <p:cond delay="28010"/>
                            </p:stCondLst>
                            <p:childTnLst>
                              <p:par>
                                <p:cTn id="176" presetID="1" presetClass="exit" presetSubtype="0" fill="hold" grpId="1" nodeType="afterEffect">
                                  <p:stCondLst>
                                    <p:cond delay="1000"/>
                                  </p:stCondLst>
                                  <p:childTnLst>
                                    <p:set>
                                      <p:cBhvr>
                                        <p:cTn id="177" dur="1" fill="hold">
                                          <p:stCondLst>
                                            <p:cond delay="0"/>
                                          </p:stCondLst>
                                        </p:cTn>
                                        <p:tgtEl>
                                          <p:spTgt spid="30"/>
                                        </p:tgtEl>
                                        <p:attrNameLst>
                                          <p:attrName>style.visibility</p:attrName>
                                        </p:attrNameLst>
                                      </p:cBhvr>
                                      <p:to>
                                        <p:strVal val="hidden"/>
                                      </p:to>
                                    </p:set>
                                  </p:childTnLst>
                                </p:cTn>
                              </p:par>
                            </p:childTnLst>
                          </p:cTn>
                        </p:par>
                        <p:par>
                          <p:cTn id="178" fill="hold">
                            <p:stCondLst>
                              <p:cond delay="29010"/>
                            </p:stCondLst>
                            <p:childTnLst>
                              <p:par>
                                <p:cTn id="179" presetID="1" presetClass="entr" presetSubtype="0" fill="hold" grpId="0" nodeType="afterEffect">
                                  <p:stCondLst>
                                    <p:cond delay="0"/>
                                  </p:stCondLst>
                                  <p:childTnLst>
                                    <p:set>
                                      <p:cBhvr>
                                        <p:cTn id="180" dur="1" fill="hold">
                                          <p:stCondLst>
                                            <p:cond delay="0"/>
                                          </p:stCondLst>
                                        </p:cTn>
                                        <p:tgtEl>
                                          <p:spTgt spid="29"/>
                                        </p:tgtEl>
                                        <p:attrNameLst>
                                          <p:attrName>style.visibility</p:attrName>
                                        </p:attrNameLst>
                                      </p:cBhvr>
                                      <p:to>
                                        <p:strVal val="visible"/>
                                      </p:to>
                                    </p:set>
                                  </p:childTnLst>
                                </p:cTn>
                              </p:par>
                            </p:childTnLst>
                          </p:cTn>
                        </p:par>
                        <p:par>
                          <p:cTn id="181" fill="hold">
                            <p:stCondLst>
                              <p:cond delay="29010"/>
                            </p:stCondLst>
                            <p:childTnLst>
                              <p:par>
                                <p:cTn id="182" presetID="1" presetClass="exit" presetSubtype="0" fill="hold" grpId="1" nodeType="afterEffect">
                                  <p:stCondLst>
                                    <p:cond delay="1000"/>
                                  </p:stCondLst>
                                  <p:childTnLst>
                                    <p:set>
                                      <p:cBhvr>
                                        <p:cTn id="183" dur="1" fill="hold">
                                          <p:stCondLst>
                                            <p:cond delay="0"/>
                                          </p:stCondLst>
                                        </p:cTn>
                                        <p:tgtEl>
                                          <p:spTgt spid="29"/>
                                        </p:tgtEl>
                                        <p:attrNameLst>
                                          <p:attrName>style.visibility</p:attrName>
                                        </p:attrNameLst>
                                      </p:cBhvr>
                                      <p:to>
                                        <p:strVal val="hidden"/>
                                      </p:to>
                                    </p:set>
                                  </p:childTnLst>
                                </p:cTn>
                              </p:par>
                            </p:childTnLst>
                          </p:cTn>
                        </p:par>
                        <p:par>
                          <p:cTn id="184" fill="hold">
                            <p:stCondLst>
                              <p:cond delay="30010"/>
                            </p:stCondLst>
                            <p:childTnLst>
                              <p:par>
                                <p:cTn id="185" presetID="1" presetClass="entr" presetSubtype="0" fill="hold" grpId="0" nodeType="afterEffect">
                                  <p:stCondLst>
                                    <p:cond delay="0"/>
                                  </p:stCondLst>
                                  <p:childTnLst>
                                    <p:set>
                                      <p:cBhvr>
                                        <p:cTn id="186" dur="1" fill="hold">
                                          <p:stCondLst>
                                            <p:cond delay="0"/>
                                          </p:stCondLst>
                                        </p:cTn>
                                        <p:tgtEl>
                                          <p:spTgt spid="129"/>
                                        </p:tgtEl>
                                        <p:attrNameLst>
                                          <p:attrName>style.visibility</p:attrName>
                                        </p:attrNameLst>
                                      </p:cBhvr>
                                      <p:to>
                                        <p:strVal val="visible"/>
                                      </p:to>
                                    </p:set>
                                  </p:childTnLst>
                                </p:cTn>
                              </p:par>
                            </p:childTnLst>
                          </p:cTn>
                        </p:par>
                        <p:par>
                          <p:cTn id="187" fill="hold">
                            <p:stCondLst>
                              <p:cond delay="30010"/>
                            </p:stCondLst>
                            <p:childTnLst>
                              <p:par>
                                <p:cTn id="188" presetID="1" presetClass="exit" presetSubtype="0" fill="hold" grpId="1" nodeType="afterEffect">
                                  <p:stCondLst>
                                    <p:cond delay="1000"/>
                                  </p:stCondLst>
                                  <p:childTnLst>
                                    <p:set>
                                      <p:cBhvr>
                                        <p:cTn id="189" dur="1" fill="hold">
                                          <p:stCondLst>
                                            <p:cond delay="0"/>
                                          </p:stCondLst>
                                        </p:cTn>
                                        <p:tgtEl>
                                          <p:spTgt spid="129"/>
                                        </p:tgtEl>
                                        <p:attrNameLst>
                                          <p:attrName>style.visibility</p:attrName>
                                        </p:attrNameLst>
                                      </p:cBhvr>
                                      <p:to>
                                        <p:strVal val="hidden"/>
                                      </p:to>
                                    </p:set>
                                  </p:childTnLst>
                                </p:cTn>
                              </p:par>
                            </p:childTnLst>
                          </p:cTn>
                        </p:par>
                        <p:par>
                          <p:cTn id="190" fill="hold">
                            <p:stCondLst>
                              <p:cond delay="31010"/>
                            </p:stCondLst>
                            <p:childTnLst>
                              <p:par>
                                <p:cTn id="191" presetID="1" presetClass="entr" presetSubtype="0" fill="hold" grpId="0" nodeType="afterEffect">
                                  <p:stCondLst>
                                    <p:cond delay="0"/>
                                  </p:stCondLst>
                                  <p:childTnLst>
                                    <p:set>
                                      <p:cBhvr>
                                        <p:cTn id="192" dur="1" fill="hold">
                                          <p:stCondLst>
                                            <p:cond delay="0"/>
                                          </p:stCondLst>
                                        </p:cTn>
                                        <p:tgtEl>
                                          <p:spTgt spid="28"/>
                                        </p:tgtEl>
                                        <p:attrNameLst>
                                          <p:attrName>style.visibility</p:attrName>
                                        </p:attrNameLst>
                                      </p:cBhvr>
                                      <p:to>
                                        <p:strVal val="visible"/>
                                      </p:to>
                                    </p:set>
                                  </p:childTnLst>
                                </p:cTn>
                              </p:par>
                            </p:childTnLst>
                          </p:cTn>
                        </p:par>
                        <p:par>
                          <p:cTn id="193" fill="hold">
                            <p:stCondLst>
                              <p:cond delay="31010"/>
                            </p:stCondLst>
                            <p:childTnLst>
                              <p:par>
                                <p:cTn id="194" presetID="1" presetClass="exit" presetSubtype="0" fill="hold" grpId="1" nodeType="afterEffect">
                                  <p:stCondLst>
                                    <p:cond delay="1000"/>
                                  </p:stCondLst>
                                  <p:childTnLst>
                                    <p:set>
                                      <p:cBhvr>
                                        <p:cTn id="195" dur="1" fill="hold">
                                          <p:stCondLst>
                                            <p:cond delay="0"/>
                                          </p:stCondLst>
                                        </p:cTn>
                                        <p:tgtEl>
                                          <p:spTgt spid="28"/>
                                        </p:tgtEl>
                                        <p:attrNameLst>
                                          <p:attrName>style.visibility</p:attrName>
                                        </p:attrNameLst>
                                      </p:cBhvr>
                                      <p:to>
                                        <p:strVal val="hidden"/>
                                      </p:to>
                                    </p:set>
                                  </p:childTnLst>
                                </p:cTn>
                              </p:par>
                            </p:childTnLst>
                          </p:cTn>
                        </p:par>
                        <p:par>
                          <p:cTn id="196" fill="hold">
                            <p:stCondLst>
                              <p:cond delay="32010"/>
                            </p:stCondLst>
                            <p:childTnLst>
                              <p:par>
                                <p:cTn id="197" presetID="1" presetClass="entr" presetSubtype="0" fill="hold" grpId="0" nodeType="afterEffect">
                                  <p:stCondLst>
                                    <p:cond delay="0"/>
                                  </p:stCondLst>
                                  <p:childTnLst>
                                    <p:set>
                                      <p:cBhvr>
                                        <p:cTn id="198" dur="1" fill="hold">
                                          <p:stCondLst>
                                            <p:cond delay="0"/>
                                          </p:stCondLst>
                                        </p:cTn>
                                        <p:tgtEl>
                                          <p:spTgt spid="26"/>
                                        </p:tgtEl>
                                        <p:attrNameLst>
                                          <p:attrName>style.visibility</p:attrName>
                                        </p:attrNameLst>
                                      </p:cBhvr>
                                      <p:to>
                                        <p:strVal val="visible"/>
                                      </p:to>
                                    </p:set>
                                  </p:childTnLst>
                                </p:cTn>
                              </p:par>
                            </p:childTnLst>
                          </p:cTn>
                        </p:par>
                        <p:par>
                          <p:cTn id="199" fill="hold">
                            <p:stCondLst>
                              <p:cond delay="32010"/>
                            </p:stCondLst>
                            <p:childTnLst>
                              <p:par>
                                <p:cTn id="200" presetID="1" presetClass="exit" presetSubtype="0" fill="hold" grpId="1" nodeType="afterEffect">
                                  <p:stCondLst>
                                    <p:cond delay="1000"/>
                                  </p:stCondLst>
                                  <p:childTnLst>
                                    <p:set>
                                      <p:cBhvr>
                                        <p:cTn id="201" dur="1" fill="hold">
                                          <p:stCondLst>
                                            <p:cond delay="0"/>
                                          </p:stCondLst>
                                        </p:cTn>
                                        <p:tgtEl>
                                          <p:spTgt spid="26"/>
                                        </p:tgtEl>
                                        <p:attrNameLst>
                                          <p:attrName>style.visibility</p:attrName>
                                        </p:attrNameLst>
                                      </p:cBhvr>
                                      <p:to>
                                        <p:strVal val="hidden"/>
                                      </p:to>
                                    </p:set>
                                  </p:childTnLst>
                                </p:cTn>
                              </p:par>
                            </p:childTnLst>
                          </p:cTn>
                        </p:par>
                        <p:par>
                          <p:cTn id="202" fill="hold">
                            <p:stCondLst>
                              <p:cond delay="33010"/>
                            </p:stCondLst>
                            <p:childTnLst>
                              <p:par>
                                <p:cTn id="203" presetID="1" presetClass="entr" presetSubtype="0" fill="hold" grpId="0" nodeType="afterEffect">
                                  <p:stCondLst>
                                    <p:cond delay="0"/>
                                  </p:stCondLst>
                                  <p:childTnLst>
                                    <p:set>
                                      <p:cBhvr>
                                        <p:cTn id="204" dur="1" fill="hold">
                                          <p:stCondLst>
                                            <p:cond delay="0"/>
                                          </p:stCondLst>
                                        </p:cTn>
                                        <p:tgtEl>
                                          <p:spTgt spid="25"/>
                                        </p:tgtEl>
                                        <p:attrNameLst>
                                          <p:attrName>style.visibility</p:attrName>
                                        </p:attrNameLst>
                                      </p:cBhvr>
                                      <p:to>
                                        <p:strVal val="visible"/>
                                      </p:to>
                                    </p:set>
                                  </p:childTnLst>
                                </p:cTn>
                              </p:par>
                            </p:childTnLst>
                          </p:cTn>
                        </p:par>
                        <p:par>
                          <p:cTn id="205" fill="hold">
                            <p:stCondLst>
                              <p:cond delay="33010"/>
                            </p:stCondLst>
                            <p:childTnLst>
                              <p:par>
                                <p:cTn id="206" presetID="1" presetClass="exit" presetSubtype="0" fill="hold" grpId="1" nodeType="afterEffect">
                                  <p:stCondLst>
                                    <p:cond delay="1000"/>
                                  </p:stCondLst>
                                  <p:childTnLst>
                                    <p:set>
                                      <p:cBhvr>
                                        <p:cTn id="207" dur="1" fill="hold">
                                          <p:stCondLst>
                                            <p:cond delay="0"/>
                                          </p:stCondLst>
                                        </p:cTn>
                                        <p:tgtEl>
                                          <p:spTgt spid="25"/>
                                        </p:tgtEl>
                                        <p:attrNameLst>
                                          <p:attrName>style.visibility</p:attrName>
                                        </p:attrNameLst>
                                      </p:cBhvr>
                                      <p:to>
                                        <p:strVal val="hidden"/>
                                      </p:to>
                                    </p:set>
                                  </p:childTnLst>
                                </p:cTn>
                              </p:par>
                            </p:childTnLst>
                          </p:cTn>
                        </p:par>
                        <p:par>
                          <p:cTn id="208" fill="hold">
                            <p:stCondLst>
                              <p:cond delay="34010"/>
                            </p:stCondLst>
                            <p:childTnLst>
                              <p:par>
                                <p:cTn id="209" presetID="1" presetClass="entr" presetSubtype="0" fill="hold" grpId="0" nodeType="afterEffect">
                                  <p:stCondLst>
                                    <p:cond delay="0"/>
                                  </p:stCondLst>
                                  <p:childTnLst>
                                    <p:set>
                                      <p:cBhvr>
                                        <p:cTn id="210" dur="1" fill="hold">
                                          <p:stCondLst>
                                            <p:cond delay="0"/>
                                          </p:stCondLst>
                                        </p:cTn>
                                        <p:tgtEl>
                                          <p:spTgt spid="24"/>
                                        </p:tgtEl>
                                        <p:attrNameLst>
                                          <p:attrName>style.visibility</p:attrName>
                                        </p:attrNameLst>
                                      </p:cBhvr>
                                      <p:to>
                                        <p:strVal val="visible"/>
                                      </p:to>
                                    </p:set>
                                  </p:childTnLst>
                                </p:cTn>
                              </p:par>
                            </p:childTnLst>
                          </p:cTn>
                        </p:par>
                        <p:par>
                          <p:cTn id="211" fill="hold">
                            <p:stCondLst>
                              <p:cond delay="34010"/>
                            </p:stCondLst>
                            <p:childTnLst>
                              <p:par>
                                <p:cTn id="212" presetID="1" presetClass="exit" presetSubtype="0" fill="hold" grpId="1" nodeType="afterEffect">
                                  <p:stCondLst>
                                    <p:cond delay="1000"/>
                                  </p:stCondLst>
                                  <p:childTnLst>
                                    <p:set>
                                      <p:cBhvr>
                                        <p:cTn id="213" dur="1" fill="hold">
                                          <p:stCondLst>
                                            <p:cond delay="0"/>
                                          </p:stCondLst>
                                        </p:cTn>
                                        <p:tgtEl>
                                          <p:spTgt spid="24"/>
                                        </p:tgtEl>
                                        <p:attrNameLst>
                                          <p:attrName>style.visibility</p:attrName>
                                        </p:attrNameLst>
                                      </p:cBhvr>
                                      <p:to>
                                        <p:strVal val="hidden"/>
                                      </p:to>
                                    </p:set>
                                  </p:childTnLst>
                                </p:cTn>
                              </p:par>
                            </p:childTnLst>
                          </p:cTn>
                        </p:par>
                        <p:par>
                          <p:cTn id="214" fill="hold">
                            <p:stCondLst>
                              <p:cond delay="35010"/>
                            </p:stCondLst>
                            <p:childTnLst>
                              <p:par>
                                <p:cTn id="215" presetID="1" presetClass="entr" presetSubtype="0" fill="hold" grpId="0" nodeType="afterEffect">
                                  <p:stCondLst>
                                    <p:cond delay="0"/>
                                  </p:stCondLst>
                                  <p:childTnLst>
                                    <p:set>
                                      <p:cBhvr>
                                        <p:cTn id="216" dur="1" fill="hold">
                                          <p:stCondLst>
                                            <p:cond delay="0"/>
                                          </p:stCondLst>
                                        </p:cTn>
                                        <p:tgtEl>
                                          <p:spTgt spid="54"/>
                                        </p:tgtEl>
                                        <p:attrNameLst>
                                          <p:attrName>style.visibility</p:attrName>
                                        </p:attrNameLst>
                                      </p:cBhvr>
                                      <p:to>
                                        <p:strVal val="visible"/>
                                      </p:to>
                                    </p:set>
                                  </p:childTnLst>
                                </p:cTn>
                              </p:par>
                            </p:childTnLst>
                          </p:cTn>
                        </p:par>
                        <p:par>
                          <p:cTn id="217" fill="hold">
                            <p:stCondLst>
                              <p:cond delay="35010"/>
                            </p:stCondLst>
                            <p:childTnLst>
                              <p:par>
                                <p:cTn id="218" presetID="1" presetClass="exit" presetSubtype="0" fill="hold" grpId="1" nodeType="afterEffect">
                                  <p:stCondLst>
                                    <p:cond delay="1000"/>
                                  </p:stCondLst>
                                  <p:childTnLst>
                                    <p:set>
                                      <p:cBhvr>
                                        <p:cTn id="219" dur="1" fill="hold">
                                          <p:stCondLst>
                                            <p:cond delay="0"/>
                                          </p:stCondLst>
                                        </p:cTn>
                                        <p:tgtEl>
                                          <p:spTgt spid="54"/>
                                        </p:tgtEl>
                                        <p:attrNameLst>
                                          <p:attrName>style.visibility</p:attrName>
                                        </p:attrNameLst>
                                      </p:cBhvr>
                                      <p:to>
                                        <p:strVal val="hidden"/>
                                      </p:to>
                                    </p:set>
                                  </p:childTnLst>
                                </p:cTn>
                              </p:par>
                            </p:childTnLst>
                          </p:cTn>
                        </p:par>
                        <p:par>
                          <p:cTn id="220" fill="hold">
                            <p:stCondLst>
                              <p:cond delay="36010"/>
                            </p:stCondLst>
                            <p:childTnLst>
                              <p:par>
                                <p:cTn id="221" presetID="1" presetClass="entr" presetSubtype="0" fill="hold" grpId="0" nodeType="afterEffect">
                                  <p:stCondLst>
                                    <p:cond delay="0"/>
                                  </p:stCondLst>
                                  <p:childTnLst>
                                    <p:set>
                                      <p:cBhvr>
                                        <p:cTn id="222" dur="1" fill="hold">
                                          <p:stCondLst>
                                            <p:cond delay="0"/>
                                          </p:stCondLst>
                                        </p:cTn>
                                        <p:tgtEl>
                                          <p:spTgt spid="53"/>
                                        </p:tgtEl>
                                        <p:attrNameLst>
                                          <p:attrName>style.visibility</p:attrName>
                                        </p:attrNameLst>
                                      </p:cBhvr>
                                      <p:to>
                                        <p:strVal val="visible"/>
                                      </p:to>
                                    </p:set>
                                  </p:childTnLst>
                                </p:cTn>
                              </p:par>
                            </p:childTnLst>
                          </p:cTn>
                        </p:par>
                        <p:par>
                          <p:cTn id="223" fill="hold">
                            <p:stCondLst>
                              <p:cond delay="36010"/>
                            </p:stCondLst>
                            <p:childTnLst>
                              <p:par>
                                <p:cTn id="224" presetID="1" presetClass="exit" presetSubtype="0" fill="hold" grpId="1" nodeType="afterEffect">
                                  <p:stCondLst>
                                    <p:cond delay="1000"/>
                                  </p:stCondLst>
                                  <p:childTnLst>
                                    <p:set>
                                      <p:cBhvr>
                                        <p:cTn id="225" dur="1" fill="hold">
                                          <p:stCondLst>
                                            <p:cond delay="0"/>
                                          </p:stCondLst>
                                        </p:cTn>
                                        <p:tgtEl>
                                          <p:spTgt spid="53"/>
                                        </p:tgtEl>
                                        <p:attrNameLst>
                                          <p:attrName>style.visibility</p:attrName>
                                        </p:attrNameLst>
                                      </p:cBhvr>
                                      <p:to>
                                        <p:strVal val="hidden"/>
                                      </p:to>
                                    </p:set>
                                  </p:childTnLst>
                                </p:cTn>
                              </p:par>
                            </p:childTnLst>
                          </p:cTn>
                        </p:par>
                        <p:par>
                          <p:cTn id="226" fill="hold">
                            <p:stCondLst>
                              <p:cond delay="37010"/>
                            </p:stCondLst>
                            <p:childTnLst>
                              <p:par>
                                <p:cTn id="227" presetID="1" presetClass="entr" presetSubtype="0" fill="hold" grpId="0" nodeType="afterEffect">
                                  <p:stCondLst>
                                    <p:cond delay="0"/>
                                  </p:stCondLst>
                                  <p:childTnLst>
                                    <p:set>
                                      <p:cBhvr>
                                        <p:cTn id="228" dur="1" fill="hold">
                                          <p:stCondLst>
                                            <p:cond delay="0"/>
                                          </p:stCondLst>
                                        </p:cTn>
                                        <p:tgtEl>
                                          <p:spTgt spid="52"/>
                                        </p:tgtEl>
                                        <p:attrNameLst>
                                          <p:attrName>style.visibility</p:attrName>
                                        </p:attrNameLst>
                                      </p:cBhvr>
                                      <p:to>
                                        <p:strVal val="visible"/>
                                      </p:to>
                                    </p:set>
                                  </p:childTnLst>
                                </p:cTn>
                              </p:par>
                            </p:childTnLst>
                          </p:cTn>
                        </p:par>
                        <p:par>
                          <p:cTn id="229" fill="hold">
                            <p:stCondLst>
                              <p:cond delay="37010"/>
                            </p:stCondLst>
                            <p:childTnLst>
                              <p:par>
                                <p:cTn id="230" presetID="1" presetClass="exit" presetSubtype="0" fill="hold" grpId="1" nodeType="afterEffect">
                                  <p:stCondLst>
                                    <p:cond delay="1000"/>
                                  </p:stCondLst>
                                  <p:childTnLst>
                                    <p:set>
                                      <p:cBhvr>
                                        <p:cTn id="231" dur="1" fill="hold">
                                          <p:stCondLst>
                                            <p:cond delay="0"/>
                                          </p:stCondLst>
                                        </p:cTn>
                                        <p:tgtEl>
                                          <p:spTgt spid="52"/>
                                        </p:tgtEl>
                                        <p:attrNameLst>
                                          <p:attrName>style.visibility</p:attrName>
                                        </p:attrNameLst>
                                      </p:cBhvr>
                                      <p:to>
                                        <p:strVal val="hidden"/>
                                      </p:to>
                                    </p:set>
                                  </p:childTnLst>
                                </p:cTn>
                              </p:par>
                            </p:childTnLst>
                          </p:cTn>
                        </p:par>
                        <p:par>
                          <p:cTn id="232" fill="hold">
                            <p:stCondLst>
                              <p:cond delay="38010"/>
                            </p:stCondLst>
                            <p:childTnLst>
                              <p:par>
                                <p:cTn id="233" presetID="1" presetClass="entr" presetSubtype="0" fill="hold" grpId="0" nodeType="afterEffect">
                                  <p:stCondLst>
                                    <p:cond delay="0"/>
                                  </p:stCondLst>
                                  <p:childTnLst>
                                    <p:set>
                                      <p:cBhvr>
                                        <p:cTn id="234" dur="1" fill="hold">
                                          <p:stCondLst>
                                            <p:cond delay="0"/>
                                          </p:stCondLst>
                                        </p:cTn>
                                        <p:tgtEl>
                                          <p:spTgt spid="51"/>
                                        </p:tgtEl>
                                        <p:attrNameLst>
                                          <p:attrName>style.visibility</p:attrName>
                                        </p:attrNameLst>
                                      </p:cBhvr>
                                      <p:to>
                                        <p:strVal val="visible"/>
                                      </p:to>
                                    </p:set>
                                  </p:childTnLst>
                                </p:cTn>
                              </p:par>
                            </p:childTnLst>
                          </p:cTn>
                        </p:par>
                        <p:par>
                          <p:cTn id="235" fill="hold">
                            <p:stCondLst>
                              <p:cond delay="38010"/>
                            </p:stCondLst>
                            <p:childTnLst>
                              <p:par>
                                <p:cTn id="236" presetID="1" presetClass="exit" presetSubtype="0" fill="hold" grpId="1" nodeType="afterEffect">
                                  <p:stCondLst>
                                    <p:cond delay="1000"/>
                                  </p:stCondLst>
                                  <p:childTnLst>
                                    <p:set>
                                      <p:cBhvr>
                                        <p:cTn id="237" dur="1" fill="hold">
                                          <p:stCondLst>
                                            <p:cond delay="0"/>
                                          </p:stCondLst>
                                        </p:cTn>
                                        <p:tgtEl>
                                          <p:spTgt spid="51"/>
                                        </p:tgtEl>
                                        <p:attrNameLst>
                                          <p:attrName>style.visibility</p:attrName>
                                        </p:attrNameLst>
                                      </p:cBhvr>
                                      <p:to>
                                        <p:strVal val="hidden"/>
                                      </p:to>
                                    </p:set>
                                  </p:childTnLst>
                                </p:cTn>
                              </p:par>
                            </p:childTnLst>
                          </p:cTn>
                        </p:par>
                        <p:par>
                          <p:cTn id="238" fill="hold">
                            <p:stCondLst>
                              <p:cond delay="39010"/>
                            </p:stCondLst>
                            <p:childTnLst>
                              <p:par>
                                <p:cTn id="239" presetID="1" presetClass="entr" presetSubtype="0" fill="hold" grpId="0" nodeType="afterEffect">
                                  <p:stCondLst>
                                    <p:cond delay="0"/>
                                  </p:stCondLst>
                                  <p:childTnLst>
                                    <p:set>
                                      <p:cBhvr>
                                        <p:cTn id="240" dur="1" fill="hold">
                                          <p:stCondLst>
                                            <p:cond delay="0"/>
                                          </p:stCondLst>
                                        </p:cTn>
                                        <p:tgtEl>
                                          <p:spTgt spid="50"/>
                                        </p:tgtEl>
                                        <p:attrNameLst>
                                          <p:attrName>style.visibility</p:attrName>
                                        </p:attrNameLst>
                                      </p:cBhvr>
                                      <p:to>
                                        <p:strVal val="visible"/>
                                      </p:to>
                                    </p:set>
                                  </p:childTnLst>
                                </p:cTn>
                              </p:par>
                            </p:childTnLst>
                          </p:cTn>
                        </p:par>
                        <p:par>
                          <p:cTn id="241" fill="hold">
                            <p:stCondLst>
                              <p:cond delay="39010"/>
                            </p:stCondLst>
                            <p:childTnLst>
                              <p:par>
                                <p:cTn id="242" presetID="1" presetClass="exit" presetSubtype="0" fill="hold" grpId="1" nodeType="afterEffect">
                                  <p:stCondLst>
                                    <p:cond delay="1000"/>
                                  </p:stCondLst>
                                  <p:childTnLst>
                                    <p:set>
                                      <p:cBhvr>
                                        <p:cTn id="243" dur="1" fill="hold">
                                          <p:stCondLst>
                                            <p:cond delay="0"/>
                                          </p:stCondLst>
                                        </p:cTn>
                                        <p:tgtEl>
                                          <p:spTgt spid="50"/>
                                        </p:tgtEl>
                                        <p:attrNameLst>
                                          <p:attrName>style.visibility</p:attrName>
                                        </p:attrNameLst>
                                      </p:cBhvr>
                                      <p:to>
                                        <p:strVal val="hidden"/>
                                      </p:to>
                                    </p:set>
                                  </p:childTnLst>
                                </p:cTn>
                              </p:par>
                            </p:childTnLst>
                          </p:cTn>
                        </p:par>
                        <p:par>
                          <p:cTn id="244" fill="hold">
                            <p:stCondLst>
                              <p:cond delay="40010"/>
                            </p:stCondLst>
                            <p:childTnLst>
                              <p:par>
                                <p:cTn id="245" presetID="1" presetClass="entr" presetSubtype="0" fill="hold" grpId="0" nodeType="afterEffect">
                                  <p:stCondLst>
                                    <p:cond delay="0"/>
                                  </p:stCondLst>
                                  <p:childTnLst>
                                    <p:set>
                                      <p:cBhvr>
                                        <p:cTn id="246" dur="1" fill="hold">
                                          <p:stCondLst>
                                            <p:cond delay="0"/>
                                          </p:stCondLst>
                                        </p:cTn>
                                        <p:tgtEl>
                                          <p:spTgt spid="49"/>
                                        </p:tgtEl>
                                        <p:attrNameLst>
                                          <p:attrName>style.visibility</p:attrName>
                                        </p:attrNameLst>
                                      </p:cBhvr>
                                      <p:to>
                                        <p:strVal val="visible"/>
                                      </p:to>
                                    </p:set>
                                  </p:childTnLst>
                                </p:cTn>
                              </p:par>
                            </p:childTnLst>
                          </p:cTn>
                        </p:par>
                        <p:par>
                          <p:cTn id="247" fill="hold">
                            <p:stCondLst>
                              <p:cond delay="40010"/>
                            </p:stCondLst>
                            <p:childTnLst>
                              <p:par>
                                <p:cTn id="248" presetID="1" presetClass="exit" presetSubtype="0" fill="hold" grpId="1" nodeType="afterEffect">
                                  <p:stCondLst>
                                    <p:cond delay="1000"/>
                                  </p:stCondLst>
                                  <p:childTnLst>
                                    <p:set>
                                      <p:cBhvr>
                                        <p:cTn id="249" dur="1" fill="hold">
                                          <p:stCondLst>
                                            <p:cond delay="0"/>
                                          </p:stCondLst>
                                        </p:cTn>
                                        <p:tgtEl>
                                          <p:spTgt spid="49"/>
                                        </p:tgtEl>
                                        <p:attrNameLst>
                                          <p:attrName>style.visibility</p:attrName>
                                        </p:attrNameLst>
                                      </p:cBhvr>
                                      <p:to>
                                        <p:strVal val="hidden"/>
                                      </p:to>
                                    </p:set>
                                  </p:childTnLst>
                                </p:cTn>
                              </p:par>
                            </p:childTnLst>
                          </p:cTn>
                        </p:par>
                        <p:par>
                          <p:cTn id="250" fill="hold">
                            <p:stCondLst>
                              <p:cond delay="41010"/>
                            </p:stCondLst>
                            <p:childTnLst>
                              <p:par>
                                <p:cTn id="251" presetID="1" presetClass="entr" presetSubtype="0" fill="hold" grpId="0" nodeType="afterEffect">
                                  <p:stCondLst>
                                    <p:cond delay="0"/>
                                  </p:stCondLst>
                                  <p:childTnLst>
                                    <p:set>
                                      <p:cBhvr>
                                        <p:cTn id="252" dur="1" fill="hold">
                                          <p:stCondLst>
                                            <p:cond delay="0"/>
                                          </p:stCondLst>
                                        </p:cTn>
                                        <p:tgtEl>
                                          <p:spTgt spid="48"/>
                                        </p:tgtEl>
                                        <p:attrNameLst>
                                          <p:attrName>style.visibility</p:attrName>
                                        </p:attrNameLst>
                                      </p:cBhvr>
                                      <p:to>
                                        <p:strVal val="visible"/>
                                      </p:to>
                                    </p:set>
                                  </p:childTnLst>
                                </p:cTn>
                              </p:par>
                            </p:childTnLst>
                          </p:cTn>
                        </p:par>
                        <p:par>
                          <p:cTn id="253" fill="hold">
                            <p:stCondLst>
                              <p:cond delay="41010"/>
                            </p:stCondLst>
                            <p:childTnLst>
                              <p:par>
                                <p:cTn id="254" presetID="1" presetClass="exit" presetSubtype="0" fill="hold" grpId="1" nodeType="afterEffect">
                                  <p:stCondLst>
                                    <p:cond delay="1000"/>
                                  </p:stCondLst>
                                  <p:childTnLst>
                                    <p:set>
                                      <p:cBhvr>
                                        <p:cTn id="255" dur="1" fill="hold">
                                          <p:stCondLst>
                                            <p:cond delay="0"/>
                                          </p:stCondLst>
                                        </p:cTn>
                                        <p:tgtEl>
                                          <p:spTgt spid="48"/>
                                        </p:tgtEl>
                                        <p:attrNameLst>
                                          <p:attrName>style.visibility</p:attrName>
                                        </p:attrNameLst>
                                      </p:cBhvr>
                                      <p:to>
                                        <p:strVal val="hidden"/>
                                      </p:to>
                                    </p:set>
                                  </p:childTnLst>
                                </p:cTn>
                              </p:par>
                            </p:childTnLst>
                          </p:cTn>
                        </p:par>
                        <p:par>
                          <p:cTn id="256" fill="hold">
                            <p:stCondLst>
                              <p:cond delay="42010"/>
                            </p:stCondLst>
                            <p:childTnLst>
                              <p:par>
                                <p:cTn id="257" presetID="1" presetClass="entr" presetSubtype="0" fill="hold" grpId="0" nodeType="afterEffect">
                                  <p:stCondLst>
                                    <p:cond delay="0"/>
                                  </p:stCondLst>
                                  <p:childTnLst>
                                    <p:set>
                                      <p:cBhvr>
                                        <p:cTn id="258" dur="1" fill="hold">
                                          <p:stCondLst>
                                            <p:cond delay="0"/>
                                          </p:stCondLst>
                                        </p:cTn>
                                        <p:tgtEl>
                                          <p:spTgt spid="47"/>
                                        </p:tgtEl>
                                        <p:attrNameLst>
                                          <p:attrName>style.visibility</p:attrName>
                                        </p:attrNameLst>
                                      </p:cBhvr>
                                      <p:to>
                                        <p:strVal val="visible"/>
                                      </p:to>
                                    </p:set>
                                  </p:childTnLst>
                                </p:cTn>
                              </p:par>
                            </p:childTnLst>
                          </p:cTn>
                        </p:par>
                        <p:par>
                          <p:cTn id="259" fill="hold">
                            <p:stCondLst>
                              <p:cond delay="42010"/>
                            </p:stCondLst>
                            <p:childTnLst>
                              <p:par>
                                <p:cTn id="260" presetID="1" presetClass="exit" presetSubtype="0" fill="hold" grpId="1" nodeType="afterEffect">
                                  <p:stCondLst>
                                    <p:cond delay="1000"/>
                                  </p:stCondLst>
                                  <p:childTnLst>
                                    <p:set>
                                      <p:cBhvr>
                                        <p:cTn id="261" dur="1" fill="hold">
                                          <p:stCondLst>
                                            <p:cond delay="0"/>
                                          </p:stCondLst>
                                        </p:cTn>
                                        <p:tgtEl>
                                          <p:spTgt spid="47"/>
                                        </p:tgtEl>
                                        <p:attrNameLst>
                                          <p:attrName>style.visibility</p:attrName>
                                        </p:attrNameLst>
                                      </p:cBhvr>
                                      <p:to>
                                        <p:strVal val="hidden"/>
                                      </p:to>
                                    </p:set>
                                  </p:childTnLst>
                                </p:cTn>
                              </p:par>
                            </p:childTnLst>
                          </p:cTn>
                        </p:par>
                        <p:par>
                          <p:cTn id="262" fill="hold">
                            <p:stCondLst>
                              <p:cond delay="43010"/>
                            </p:stCondLst>
                            <p:childTnLst>
                              <p:par>
                                <p:cTn id="263" presetID="1" presetClass="entr" presetSubtype="0" fill="hold" grpId="0" nodeType="afterEffect">
                                  <p:stCondLst>
                                    <p:cond delay="0"/>
                                  </p:stCondLst>
                                  <p:childTnLst>
                                    <p:set>
                                      <p:cBhvr>
                                        <p:cTn id="264" dur="1" fill="hold">
                                          <p:stCondLst>
                                            <p:cond delay="0"/>
                                          </p:stCondLst>
                                        </p:cTn>
                                        <p:tgtEl>
                                          <p:spTgt spid="46"/>
                                        </p:tgtEl>
                                        <p:attrNameLst>
                                          <p:attrName>style.visibility</p:attrName>
                                        </p:attrNameLst>
                                      </p:cBhvr>
                                      <p:to>
                                        <p:strVal val="visible"/>
                                      </p:to>
                                    </p:set>
                                  </p:childTnLst>
                                </p:cTn>
                              </p:par>
                            </p:childTnLst>
                          </p:cTn>
                        </p:par>
                        <p:par>
                          <p:cTn id="265" fill="hold">
                            <p:stCondLst>
                              <p:cond delay="43010"/>
                            </p:stCondLst>
                            <p:childTnLst>
                              <p:par>
                                <p:cTn id="266" presetID="1" presetClass="exit" presetSubtype="0" fill="hold" grpId="1" nodeType="afterEffect">
                                  <p:stCondLst>
                                    <p:cond delay="1000"/>
                                  </p:stCondLst>
                                  <p:childTnLst>
                                    <p:set>
                                      <p:cBhvr>
                                        <p:cTn id="267" dur="1" fill="hold">
                                          <p:stCondLst>
                                            <p:cond delay="0"/>
                                          </p:stCondLst>
                                        </p:cTn>
                                        <p:tgtEl>
                                          <p:spTgt spid="46"/>
                                        </p:tgtEl>
                                        <p:attrNameLst>
                                          <p:attrName>style.visibility</p:attrName>
                                        </p:attrNameLst>
                                      </p:cBhvr>
                                      <p:to>
                                        <p:strVal val="hidden"/>
                                      </p:to>
                                    </p:set>
                                  </p:childTnLst>
                                </p:cTn>
                              </p:par>
                            </p:childTnLst>
                          </p:cTn>
                        </p:par>
                        <p:par>
                          <p:cTn id="268" fill="hold">
                            <p:stCondLst>
                              <p:cond delay="44010"/>
                            </p:stCondLst>
                            <p:childTnLst>
                              <p:par>
                                <p:cTn id="269" presetID="1" presetClass="entr" presetSubtype="0" fill="hold" grpId="0" nodeType="afterEffect">
                                  <p:stCondLst>
                                    <p:cond delay="0"/>
                                  </p:stCondLst>
                                  <p:childTnLst>
                                    <p:set>
                                      <p:cBhvr>
                                        <p:cTn id="270" dur="1" fill="hold">
                                          <p:stCondLst>
                                            <p:cond delay="0"/>
                                          </p:stCondLst>
                                        </p:cTn>
                                        <p:tgtEl>
                                          <p:spTgt spid="45"/>
                                        </p:tgtEl>
                                        <p:attrNameLst>
                                          <p:attrName>style.visibility</p:attrName>
                                        </p:attrNameLst>
                                      </p:cBhvr>
                                      <p:to>
                                        <p:strVal val="visible"/>
                                      </p:to>
                                    </p:set>
                                  </p:childTnLst>
                                </p:cTn>
                              </p:par>
                            </p:childTnLst>
                          </p:cTn>
                        </p:par>
                        <p:par>
                          <p:cTn id="271" fill="hold">
                            <p:stCondLst>
                              <p:cond delay="44010"/>
                            </p:stCondLst>
                            <p:childTnLst>
                              <p:par>
                                <p:cTn id="272" presetID="1" presetClass="exit" presetSubtype="0" fill="hold" grpId="1" nodeType="afterEffect">
                                  <p:stCondLst>
                                    <p:cond delay="1000"/>
                                  </p:stCondLst>
                                  <p:childTnLst>
                                    <p:set>
                                      <p:cBhvr>
                                        <p:cTn id="273" dur="1" fill="hold">
                                          <p:stCondLst>
                                            <p:cond delay="0"/>
                                          </p:stCondLst>
                                        </p:cTn>
                                        <p:tgtEl>
                                          <p:spTgt spid="45"/>
                                        </p:tgtEl>
                                        <p:attrNameLst>
                                          <p:attrName>style.visibility</p:attrName>
                                        </p:attrNameLst>
                                      </p:cBhvr>
                                      <p:to>
                                        <p:strVal val="hidden"/>
                                      </p:to>
                                    </p:set>
                                  </p:childTnLst>
                                </p:cTn>
                              </p:par>
                            </p:childTnLst>
                          </p:cTn>
                        </p:par>
                        <p:par>
                          <p:cTn id="274" fill="hold">
                            <p:stCondLst>
                              <p:cond delay="45010"/>
                            </p:stCondLst>
                            <p:childTnLst>
                              <p:par>
                                <p:cTn id="275" presetID="1" presetClass="entr" presetSubtype="0" fill="hold" grpId="0" nodeType="afterEffect">
                                  <p:stCondLst>
                                    <p:cond delay="0"/>
                                  </p:stCondLst>
                                  <p:childTnLst>
                                    <p:set>
                                      <p:cBhvr>
                                        <p:cTn id="276" dur="1" fill="hold">
                                          <p:stCondLst>
                                            <p:cond delay="0"/>
                                          </p:stCondLst>
                                        </p:cTn>
                                        <p:tgtEl>
                                          <p:spTgt spid="44"/>
                                        </p:tgtEl>
                                        <p:attrNameLst>
                                          <p:attrName>style.visibility</p:attrName>
                                        </p:attrNameLst>
                                      </p:cBhvr>
                                      <p:to>
                                        <p:strVal val="visible"/>
                                      </p:to>
                                    </p:set>
                                  </p:childTnLst>
                                </p:cTn>
                              </p:par>
                            </p:childTnLst>
                          </p:cTn>
                        </p:par>
                        <p:par>
                          <p:cTn id="277" fill="hold">
                            <p:stCondLst>
                              <p:cond delay="45010"/>
                            </p:stCondLst>
                            <p:childTnLst>
                              <p:par>
                                <p:cTn id="278" presetID="1" presetClass="exit" presetSubtype="0" fill="hold" grpId="1" nodeType="afterEffect">
                                  <p:stCondLst>
                                    <p:cond delay="1000"/>
                                  </p:stCondLst>
                                  <p:childTnLst>
                                    <p:set>
                                      <p:cBhvr>
                                        <p:cTn id="279" dur="1" fill="hold">
                                          <p:stCondLst>
                                            <p:cond delay="0"/>
                                          </p:stCondLst>
                                        </p:cTn>
                                        <p:tgtEl>
                                          <p:spTgt spid="44"/>
                                        </p:tgtEl>
                                        <p:attrNameLst>
                                          <p:attrName>style.visibility</p:attrName>
                                        </p:attrNameLst>
                                      </p:cBhvr>
                                      <p:to>
                                        <p:strVal val="hidden"/>
                                      </p:to>
                                    </p:set>
                                  </p:childTnLst>
                                </p:cTn>
                              </p:par>
                            </p:childTnLst>
                          </p:cTn>
                        </p:par>
                        <p:par>
                          <p:cTn id="280" fill="hold">
                            <p:stCondLst>
                              <p:cond delay="46010"/>
                            </p:stCondLst>
                            <p:childTnLst>
                              <p:par>
                                <p:cTn id="281" presetID="1" presetClass="entr" presetSubtype="0" fill="hold" grpId="0" nodeType="afterEffect">
                                  <p:stCondLst>
                                    <p:cond delay="0"/>
                                  </p:stCondLst>
                                  <p:childTnLst>
                                    <p:set>
                                      <p:cBhvr>
                                        <p:cTn id="282" dur="1" fill="hold">
                                          <p:stCondLst>
                                            <p:cond delay="0"/>
                                          </p:stCondLst>
                                        </p:cTn>
                                        <p:tgtEl>
                                          <p:spTgt spid="43"/>
                                        </p:tgtEl>
                                        <p:attrNameLst>
                                          <p:attrName>style.visibility</p:attrName>
                                        </p:attrNameLst>
                                      </p:cBhvr>
                                      <p:to>
                                        <p:strVal val="visible"/>
                                      </p:to>
                                    </p:set>
                                  </p:childTnLst>
                                </p:cTn>
                              </p:par>
                            </p:childTnLst>
                          </p:cTn>
                        </p:par>
                        <p:par>
                          <p:cTn id="283" fill="hold">
                            <p:stCondLst>
                              <p:cond delay="46010"/>
                            </p:stCondLst>
                            <p:childTnLst>
                              <p:par>
                                <p:cTn id="284" presetID="1" presetClass="exit" presetSubtype="0" fill="hold" grpId="1" nodeType="afterEffect">
                                  <p:stCondLst>
                                    <p:cond delay="1000"/>
                                  </p:stCondLst>
                                  <p:childTnLst>
                                    <p:set>
                                      <p:cBhvr>
                                        <p:cTn id="285" dur="1" fill="hold">
                                          <p:stCondLst>
                                            <p:cond delay="0"/>
                                          </p:stCondLst>
                                        </p:cTn>
                                        <p:tgtEl>
                                          <p:spTgt spid="43"/>
                                        </p:tgtEl>
                                        <p:attrNameLst>
                                          <p:attrName>style.visibility</p:attrName>
                                        </p:attrNameLst>
                                      </p:cBhvr>
                                      <p:to>
                                        <p:strVal val="hidden"/>
                                      </p:to>
                                    </p:set>
                                  </p:childTnLst>
                                </p:cTn>
                              </p:par>
                            </p:childTnLst>
                          </p:cTn>
                        </p:par>
                        <p:par>
                          <p:cTn id="286" fill="hold">
                            <p:stCondLst>
                              <p:cond delay="47010"/>
                            </p:stCondLst>
                            <p:childTnLst>
                              <p:par>
                                <p:cTn id="287" presetID="1" presetClass="entr" presetSubtype="0" fill="hold" grpId="0" nodeType="afterEffect">
                                  <p:stCondLst>
                                    <p:cond delay="0"/>
                                  </p:stCondLst>
                                  <p:childTnLst>
                                    <p:set>
                                      <p:cBhvr>
                                        <p:cTn id="288" dur="1" fill="hold">
                                          <p:stCondLst>
                                            <p:cond delay="0"/>
                                          </p:stCondLst>
                                        </p:cTn>
                                        <p:tgtEl>
                                          <p:spTgt spid="41"/>
                                        </p:tgtEl>
                                        <p:attrNameLst>
                                          <p:attrName>style.visibility</p:attrName>
                                        </p:attrNameLst>
                                      </p:cBhvr>
                                      <p:to>
                                        <p:strVal val="visible"/>
                                      </p:to>
                                    </p:set>
                                  </p:childTnLst>
                                </p:cTn>
                              </p:par>
                            </p:childTnLst>
                          </p:cTn>
                        </p:par>
                        <p:par>
                          <p:cTn id="289" fill="hold">
                            <p:stCondLst>
                              <p:cond delay="47010"/>
                            </p:stCondLst>
                            <p:childTnLst>
                              <p:par>
                                <p:cTn id="290" presetID="1" presetClass="exit" presetSubtype="0" fill="hold" grpId="1" nodeType="afterEffect">
                                  <p:stCondLst>
                                    <p:cond delay="1000"/>
                                  </p:stCondLst>
                                  <p:childTnLst>
                                    <p:set>
                                      <p:cBhvr>
                                        <p:cTn id="291" dur="1" fill="hold">
                                          <p:stCondLst>
                                            <p:cond delay="0"/>
                                          </p:stCondLst>
                                        </p:cTn>
                                        <p:tgtEl>
                                          <p:spTgt spid="41"/>
                                        </p:tgtEl>
                                        <p:attrNameLst>
                                          <p:attrName>style.visibility</p:attrName>
                                        </p:attrNameLst>
                                      </p:cBhvr>
                                      <p:to>
                                        <p:strVal val="hidden"/>
                                      </p:to>
                                    </p:set>
                                  </p:childTnLst>
                                </p:cTn>
                              </p:par>
                            </p:childTnLst>
                          </p:cTn>
                        </p:par>
                        <p:par>
                          <p:cTn id="292" fill="hold">
                            <p:stCondLst>
                              <p:cond delay="48010"/>
                            </p:stCondLst>
                            <p:childTnLst>
                              <p:par>
                                <p:cTn id="293" presetID="1" presetClass="entr" presetSubtype="0" fill="hold" grpId="0" nodeType="afterEffect">
                                  <p:stCondLst>
                                    <p:cond delay="0"/>
                                  </p:stCondLst>
                                  <p:childTnLst>
                                    <p:set>
                                      <p:cBhvr>
                                        <p:cTn id="294" dur="1" fill="hold">
                                          <p:stCondLst>
                                            <p:cond delay="0"/>
                                          </p:stCondLst>
                                        </p:cTn>
                                        <p:tgtEl>
                                          <p:spTgt spid="40"/>
                                        </p:tgtEl>
                                        <p:attrNameLst>
                                          <p:attrName>style.visibility</p:attrName>
                                        </p:attrNameLst>
                                      </p:cBhvr>
                                      <p:to>
                                        <p:strVal val="visible"/>
                                      </p:to>
                                    </p:set>
                                  </p:childTnLst>
                                </p:cTn>
                              </p:par>
                            </p:childTnLst>
                          </p:cTn>
                        </p:par>
                        <p:par>
                          <p:cTn id="295" fill="hold">
                            <p:stCondLst>
                              <p:cond delay="48010"/>
                            </p:stCondLst>
                            <p:childTnLst>
                              <p:par>
                                <p:cTn id="296" presetID="1" presetClass="exit" presetSubtype="0" fill="hold" grpId="1" nodeType="afterEffect">
                                  <p:stCondLst>
                                    <p:cond delay="1000"/>
                                  </p:stCondLst>
                                  <p:childTnLst>
                                    <p:set>
                                      <p:cBhvr>
                                        <p:cTn id="297" dur="1" fill="hold">
                                          <p:stCondLst>
                                            <p:cond delay="0"/>
                                          </p:stCondLst>
                                        </p:cTn>
                                        <p:tgtEl>
                                          <p:spTgt spid="40"/>
                                        </p:tgtEl>
                                        <p:attrNameLst>
                                          <p:attrName>style.visibility</p:attrName>
                                        </p:attrNameLst>
                                      </p:cBhvr>
                                      <p:to>
                                        <p:strVal val="hidden"/>
                                      </p:to>
                                    </p:set>
                                  </p:childTnLst>
                                </p:cTn>
                              </p:par>
                            </p:childTnLst>
                          </p:cTn>
                        </p:par>
                        <p:par>
                          <p:cTn id="298" fill="hold">
                            <p:stCondLst>
                              <p:cond delay="49010"/>
                            </p:stCondLst>
                            <p:childTnLst>
                              <p:par>
                                <p:cTn id="299" presetID="1" presetClass="entr" presetSubtype="0" fill="hold" grpId="0" nodeType="afterEffect">
                                  <p:stCondLst>
                                    <p:cond delay="0"/>
                                  </p:stCondLst>
                                  <p:childTnLst>
                                    <p:set>
                                      <p:cBhvr>
                                        <p:cTn id="300" dur="1" fill="hold">
                                          <p:stCondLst>
                                            <p:cond delay="0"/>
                                          </p:stCondLst>
                                        </p:cTn>
                                        <p:tgtEl>
                                          <p:spTgt spid="39"/>
                                        </p:tgtEl>
                                        <p:attrNameLst>
                                          <p:attrName>style.visibility</p:attrName>
                                        </p:attrNameLst>
                                      </p:cBhvr>
                                      <p:to>
                                        <p:strVal val="visible"/>
                                      </p:to>
                                    </p:set>
                                  </p:childTnLst>
                                </p:cTn>
                              </p:par>
                            </p:childTnLst>
                          </p:cTn>
                        </p:par>
                        <p:par>
                          <p:cTn id="301" fill="hold">
                            <p:stCondLst>
                              <p:cond delay="49010"/>
                            </p:stCondLst>
                            <p:childTnLst>
                              <p:par>
                                <p:cTn id="302" presetID="1" presetClass="exit" presetSubtype="0" fill="hold" grpId="1" nodeType="afterEffect">
                                  <p:stCondLst>
                                    <p:cond delay="1000"/>
                                  </p:stCondLst>
                                  <p:childTnLst>
                                    <p:set>
                                      <p:cBhvr>
                                        <p:cTn id="303" dur="1" fill="hold">
                                          <p:stCondLst>
                                            <p:cond delay="0"/>
                                          </p:stCondLst>
                                        </p:cTn>
                                        <p:tgtEl>
                                          <p:spTgt spid="39"/>
                                        </p:tgtEl>
                                        <p:attrNameLst>
                                          <p:attrName>style.visibility</p:attrName>
                                        </p:attrNameLst>
                                      </p:cBhvr>
                                      <p:to>
                                        <p:strVal val="hidden"/>
                                      </p:to>
                                    </p:set>
                                  </p:childTnLst>
                                </p:cTn>
                              </p:par>
                            </p:childTnLst>
                          </p:cTn>
                        </p:par>
                        <p:par>
                          <p:cTn id="304" fill="hold">
                            <p:stCondLst>
                              <p:cond delay="50010"/>
                            </p:stCondLst>
                            <p:childTnLst>
                              <p:par>
                                <p:cTn id="305" presetID="1" presetClass="entr" presetSubtype="0" fill="hold" grpId="0" nodeType="afterEffect">
                                  <p:stCondLst>
                                    <p:cond delay="0"/>
                                  </p:stCondLst>
                                  <p:childTnLst>
                                    <p:set>
                                      <p:cBhvr>
                                        <p:cTn id="306" dur="1" fill="hold">
                                          <p:stCondLst>
                                            <p:cond delay="0"/>
                                          </p:stCondLst>
                                        </p:cTn>
                                        <p:tgtEl>
                                          <p:spTgt spid="38"/>
                                        </p:tgtEl>
                                        <p:attrNameLst>
                                          <p:attrName>style.visibility</p:attrName>
                                        </p:attrNameLst>
                                      </p:cBhvr>
                                      <p:to>
                                        <p:strVal val="visible"/>
                                      </p:to>
                                    </p:set>
                                  </p:childTnLst>
                                </p:cTn>
                              </p:par>
                            </p:childTnLst>
                          </p:cTn>
                        </p:par>
                        <p:par>
                          <p:cTn id="307" fill="hold">
                            <p:stCondLst>
                              <p:cond delay="50010"/>
                            </p:stCondLst>
                            <p:childTnLst>
                              <p:par>
                                <p:cTn id="308" presetID="1" presetClass="exit" presetSubtype="0" fill="hold" grpId="1" nodeType="afterEffect">
                                  <p:stCondLst>
                                    <p:cond delay="1000"/>
                                  </p:stCondLst>
                                  <p:childTnLst>
                                    <p:set>
                                      <p:cBhvr>
                                        <p:cTn id="309" dur="1" fill="hold">
                                          <p:stCondLst>
                                            <p:cond delay="0"/>
                                          </p:stCondLst>
                                        </p:cTn>
                                        <p:tgtEl>
                                          <p:spTgt spid="38"/>
                                        </p:tgtEl>
                                        <p:attrNameLst>
                                          <p:attrName>style.visibility</p:attrName>
                                        </p:attrNameLst>
                                      </p:cBhvr>
                                      <p:to>
                                        <p:strVal val="hidden"/>
                                      </p:to>
                                    </p:set>
                                  </p:childTnLst>
                                </p:cTn>
                              </p:par>
                            </p:childTnLst>
                          </p:cTn>
                        </p:par>
                        <p:par>
                          <p:cTn id="310" fill="hold">
                            <p:stCondLst>
                              <p:cond delay="51010"/>
                            </p:stCondLst>
                            <p:childTnLst>
                              <p:par>
                                <p:cTn id="311" presetID="1" presetClass="entr" presetSubtype="0" fill="hold" grpId="0" nodeType="afterEffect">
                                  <p:stCondLst>
                                    <p:cond delay="0"/>
                                  </p:stCondLst>
                                  <p:childTnLst>
                                    <p:set>
                                      <p:cBhvr>
                                        <p:cTn id="312" dur="1" fill="hold">
                                          <p:stCondLst>
                                            <p:cond delay="0"/>
                                          </p:stCondLst>
                                        </p:cTn>
                                        <p:tgtEl>
                                          <p:spTgt spid="64"/>
                                        </p:tgtEl>
                                        <p:attrNameLst>
                                          <p:attrName>style.visibility</p:attrName>
                                        </p:attrNameLst>
                                      </p:cBhvr>
                                      <p:to>
                                        <p:strVal val="visible"/>
                                      </p:to>
                                    </p:set>
                                  </p:childTnLst>
                                </p:cTn>
                              </p:par>
                            </p:childTnLst>
                          </p:cTn>
                        </p:par>
                        <p:par>
                          <p:cTn id="313" fill="hold">
                            <p:stCondLst>
                              <p:cond delay="51010"/>
                            </p:stCondLst>
                            <p:childTnLst>
                              <p:par>
                                <p:cTn id="314" presetID="1" presetClass="exit" presetSubtype="0" fill="hold" grpId="1" nodeType="afterEffect">
                                  <p:stCondLst>
                                    <p:cond delay="1000"/>
                                  </p:stCondLst>
                                  <p:childTnLst>
                                    <p:set>
                                      <p:cBhvr>
                                        <p:cTn id="315" dur="1" fill="hold">
                                          <p:stCondLst>
                                            <p:cond delay="0"/>
                                          </p:stCondLst>
                                        </p:cTn>
                                        <p:tgtEl>
                                          <p:spTgt spid="64"/>
                                        </p:tgtEl>
                                        <p:attrNameLst>
                                          <p:attrName>style.visibility</p:attrName>
                                        </p:attrNameLst>
                                      </p:cBhvr>
                                      <p:to>
                                        <p:strVal val="hidden"/>
                                      </p:to>
                                    </p:set>
                                  </p:childTnLst>
                                </p:cTn>
                              </p:par>
                            </p:childTnLst>
                          </p:cTn>
                        </p:par>
                        <p:par>
                          <p:cTn id="316" fill="hold">
                            <p:stCondLst>
                              <p:cond delay="52010"/>
                            </p:stCondLst>
                            <p:childTnLst>
                              <p:par>
                                <p:cTn id="317" presetID="1" presetClass="entr" presetSubtype="0" fill="hold" grpId="0" nodeType="afterEffect">
                                  <p:stCondLst>
                                    <p:cond delay="0"/>
                                  </p:stCondLst>
                                  <p:childTnLst>
                                    <p:set>
                                      <p:cBhvr>
                                        <p:cTn id="318" dur="1" fill="hold">
                                          <p:stCondLst>
                                            <p:cond delay="0"/>
                                          </p:stCondLst>
                                        </p:cTn>
                                        <p:tgtEl>
                                          <p:spTgt spid="130"/>
                                        </p:tgtEl>
                                        <p:attrNameLst>
                                          <p:attrName>style.visibility</p:attrName>
                                        </p:attrNameLst>
                                      </p:cBhvr>
                                      <p:to>
                                        <p:strVal val="visible"/>
                                      </p:to>
                                    </p:set>
                                  </p:childTnLst>
                                </p:cTn>
                              </p:par>
                            </p:childTnLst>
                          </p:cTn>
                        </p:par>
                        <p:par>
                          <p:cTn id="319" fill="hold">
                            <p:stCondLst>
                              <p:cond delay="52010"/>
                            </p:stCondLst>
                            <p:childTnLst>
                              <p:par>
                                <p:cTn id="320" presetID="1" presetClass="exit" presetSubtype="0" fill="hold" grpId="1" nodeType="afterEffect">
                                  <p:stCondLst>
                                    <p:cond delay="1000"/>
                                  </p:stCondLst>
                                  <p:childTnLst>
                                    <p:set>
                                      <p:cBhvr>
                                        <p:cTn id="321" dur="1" fill="hold">
                                          <p:stCondLst>
                                            <p:cond delay="0"/>
                                          </p:stCondLst>
                                        </p:cTn>
                                        <p:tgtEl>
                                          <p:spTgt spid="130"/>
                                        </p:tgtEl>
                                        <p:attrNameLst>
                                          <p:attrName>style.visibility</p:attrName>
                                        </p:attrNameLst>
                                      </p:cBhvr>
                                      <p:to>
                                        <p:strVal val="hidden"/>
                                      </p:to>
                                    </p:set>
                                  </p:childTnLst>
                                </p:cTn>
                              </p:par>
                            </p:childTnLst>
                          </p:cTn>
                        </p:par>
                        <p:par>
                          <p:cTn id="322" fill="hold">
                            <p:stCondLst>
                              <p:cond delay="53010"/>
                            </p:stCondLst>
                            <p:childTnLst>
                              <p:par>
                                <p:cTn id="323" presetID="1" presetClass="entr" presetSubtype="0" fill="hold" grpId="0" nodeType="afterEffect">
                                  <p:stCondLst>
                                    <p:cond delay="0"/>
                                  </p:stCondLst>
                                  <p:childTnLst>
                                    <p:set>
                                      <p:cBhvr>
                                        <p:cTn id="324" dur="1" fill="hold">
                                          <p:stCondLst>
                                            <p:cond delay="0"/>
                                          </p:stCondLst>
                                        </p:cTn>
                                        <p:tgtEl>
                                          <p:spTgt spid="62"/>
                                        </p:tgtEl>
                                        <p:attrNameLst>
                                          <p:attrName>style.visibility</p:attrName>
                                        </p:attrNameLst>
                                      </p:cBhvr>
                                      <p:to>
                                        <p:strVal val="visible"/>
                                      </p:to>
                                    </p:set>
                                  </p:childTnLst>
                                </p:cTn>
                              </p:par>
                            </p:childTnLst>
                          </p:cTn>
                        </p:par>
                        <p:par>
                          <p:cTn id="325" fill="hold">
                            <p:stCondLst>
                              <p:cond delay="53010"/>
                            </p:stCondLst>
                            <p:childTnLst>
                              <p:par>
                                <p:cTn id="326" presetID="1" presetClass="exit" presetSubtype="0" fill="hold" grpId="1" nodeType="afterEffect">
                                  <p:stCondLst>
                                    <p:cond delay="1000"/>
                                  </p:stCondLst>
                                  <p:childTnLst>
                                    <p:set>
                                      <p:cBhvr>
                                        <p:cTn id="327" dur="1" fill="hold">
                                          <p:stCondLst>
                                            <p:cond delay="0"/>
                                          </p:stCondLst>
                                        </p:cTn>
                                        <p:tgtEl>
                                          <p:spTgt spid="62"/>
                                        </p:tgtEl>
                                        <p:attrNameLst>
                                          <p:attrName>style.visibility</p:attrName>
                                        </p:attrNameLst>
                                      </p:cBhvr>
                                      <p:to>
                                        <p:strVal val="hidden"/>
                                      </p:to>
                                    </p:set>
                                  </p:childTnLst>
                                </p:cTn>
                              </p:par>
                            </p:childTnLst>
                          </p:cTn>
                        </p:par>
                        <p:par>
                          <p:cTn id="328" fill="hold">
                            <p:stCondLst>
                              <p:cond delay="54010"/>
                            </p:stCondLst>
                            <p:childTnLst>
                              <p:par>
                                <p:cTn id="329" presetID="1" presetClass="entr" presetSubtype="0" fill="hold" grpId="0" nodeType="afterEffect">
                                  <p:stCondLst>
                                    <p:cond delay="0"/>
                                  </p:stCondLst>
                                  <p:childTnLst>
                                    <p:set>
                                      <p:cBhvr>
                                        <p:cTn id="330" dur="1" fill="hold">
                                          <p:stCondLst>
                                            <p:cond delay="0"/>
                                          </p:stCondLst>
                                        </p:cTn>
                                        <p:tgtEl>
                                          <p:spTgt spid="61"/>
                                        </p:tgtEl>
                                        <p:attrNameLst>
                                          <p:attrName>style.visibility</p:attrName>
                                        </p:attrNameLst>
                                      </p:cBhvr>
                                      <p:to>
                                        <p:strVal val="visible"/>
                                      </p:to>
                                    </p:set>
                                  </p:childTnLst>
                                </p:cTn>
                              </p:par>
                            </p:childTnLst>
                          </p:cTn>
                        </p:par>
                        <p:par>
                          <p:cTn id="331" fill="hold">
                            <p:stCondLst>
                              <p:cond delay="54010"/>
                            </p:stCondLst>
                            <p:childTnLst>
                              <p:par>
                                <p:cTn id="332" presetID="1" presetClass="exit" presetSubtype="0" fill="hold" grpId="1" nodeType="afterEffect">
                                  <p:stCondLst>
                                    <p:cond delay="1000"/>
                                  </p:stCondLst>
                                  <p:childTnLst>
                                    <p:set>
                                      <p:cBhvr>
                                        <p:cTn id="333" dur="1" fill="hold">
                                          <p:stCondLst>
                                            <p:cond delay="0"/>
                                          </p:stCondLst>
                                        </p:cTn>
                                        <p:tgtEl>
                                          <p:spTgt spid="61"/>
                                        </p:tgtEl>
                                        <p:attrNameLst>
                                          <p:attrName>style.visibility</p:attrName>
                                        </p:attrNameLst>
                                      </p:cBhvr>
                                      <p:to>
                                        <p:strVal val="hidden"/>
                                      </p:to>
                                    </p:set>
                                  </p:childTnLst>
                                </p:cTn>
                              </p:par>
                            </p:childTnLst>
                          </p:cTn>
                        </p:par>
                        <p:par>
                          <p:cTn id="334" fill="hold">
                            <p:stCondLst>
                              <p:cond delay="55010"/>
                            </p:stCondLst>
                            <p:childTnLst>
                              <p:par>
                                <p:cTn id="335" presetID="1" presetClass="entr" presetSubtype="0" fill="hold" grpId="0" nodeType="afterEffect">
                                  <p:stCondLst>
                                    <p:cond delay="0"/>
                                  </p:stCondLst>
                                  <p:childTnLst>
                                    <p:set>
                                      <p:cBhvr>
                                        <p:cTn id="336" dur="1" fill="hold">
                                          <p:stCondLst>
                                            <p:cond delay="0"/>
                                          </p:stCondLst>
                                        </p:cTn>
                                        <p:tgtEl>
                                          <p:spTgt spid="131"/>
                                        </p:tgtEl>
                                        <p:attrNameLst>
                                          <p:attrName>style.visibility</p:attrName>
                                        </p:attrNameLst>
                                      </p:cBhvr>
                                      <p:to>
                                        <p:strVal val="visible"/>
                                      </p:to>
                                    </p:set>
                                  </p:childTnLst>
                                </p:cTn>
                              </p:par>
                            </p:childTnLst>
                          </p:cTn>
                        </p:par>
                        <p:par>
                          <p:cTn id="337" fill="hold">
                            <p:stCondLst>
                              <p:cond delay="55010"/>
                            </p:stCondLst>
                            <p:childTnLst>
                              <p:par>
                                <p:cTn id="338" presetID="1" presetClass="exit" presetSubtype="0" fill="hold" grpId="1" nodeType="afterEffect">
                                  <p:stCondLst>
                                    <p:cond delay="1000"/>
                                  </p:stCondLst>
                                  <p:childTnLst>
                                    <p:set>
                                      <p:cBhvr>
                                        <p:cTn id="339" dur="1" fill="hold">
                                          <p:stCondLst>
                                            <p:cond delay="0"/>
                                          </p:stCondLst>
                                        </p:cTn>
                                        <p:tgtEl>
                                          <p:spTgt spid="131"/>
                                        </p:tgtEl>
                                        <p:attrNameLst>
                                          <p:attrName>style.visibility</p:attrName>
                                        </p:attrNameLst>
                                      </p:cBhvr>
                                      <p:to>
                                        <p:strVal val="hidden"/>
                                      </p:to>
                                    </p:set>
                                  </p:childTnLst>
                                </p:cTn>
                              </p:par>
                            </p:childTnLst>
                          </p:cTn>
                        </p:par>
                        <p:par>
                          <p:cTn id="340" fill="hold">
                            <p:stCondLst>
                              <p:cond delay="56010"/>
                            </p:stCondLst>
                            <p:childTnLst>
                              <p:par>
                                <p:cTn id="341" presetID="1" presetClass="entr" presetSubtype="0" fill="hold" grpId="0" nodeType="afterEffect">
                                  <p:stCondLst>
                                    <p:cond delay="0"/>
                                  </p:stCondLst>
                                  <p:childTnLst>
                                    <p:set>
                                      <p:cBhvr>
                                        <p:cTn id="342" dur="1" fill="hold">
                                          <p:stCondLst>
                                            <p:cond delay="0"/>
                                          </p:stCondLst>
                                        </p:cTn>
                                        <p:tgtEl>
                                          <p:spTgt spid="59"/>
                                        </p:tgtEl>
                                        <p:attrNameLst>
                                          <p:attrName>style.visibility</p:attrName>
                                        </p:attrNameLst>
                                      </p:cBhvr>
                                      <p:to>
                                        <p:strVal val="visible"/>
                                      </p:to>
                                    </p:set>
                                  </p:childTnLst>
                                </p:cTn>
                              </p:par>
                            </p:childTnLst>
                          </p:cTn>
                        </p:par>
                        <p:par>
                          <p:cTn id="343" fill="hold">
                            <p:stCondLst>
                              <p:cond delay="56010"/>
                            </p:stCondLst>
                            <p:childTnLst>
                              <p:par>
                                <p:cTn id="344" presetID="1" presetClass="exit" presetSubtype="0" fill="hold" grpId="1" nodeType="afterEffect">
                                  <p:stCondLst>
                                    <p:cond delay="1000"/>
                                  </p:stCondLst>
                                  <p:childTnLst>
                                    <p:set>
                                      <p:cBhvr>
                                        <p:cTn id="345" dur="1" fill="hold">
                                          <p:stCondLst>
                                            <p:cond delay="0"/>
                                          </p:stCondLst>
                                        </p:cTn>
                                        <p:tgtEl>
                                          <p:spTgt spid="59"/>
                                        </p:tgtEl>
                                        <p:attrNameLst>
                                          <p:attrName>style.visibility</p:attrName>
                                        </p:attrNameLst>
                                      </p:cBhvr>
                                      <p:to>
                                        <p:strVal val="hidden"/>
                                      </p:to>
                                    </p:set>
                                  </p:childTnLst>
                                </p:cTn>
                              </p:par>
                            </p:childTnLst>
                          </p:cTn>
                        </p:par>
                        <p:par>
                          <p:cTn id="346" fill="hold">
                            <p:stCondLst>
                              <p:cond delay="57010"/>
                            </p:stCondLst>
                            <p:childTnLst>
                              <p:par>
                                <p:cTn id="347" presetID="1" presetClass="entr" presetSubtype="0" fill="hold" grpId="0" nodeType="afterEffect">
                                  <p:stCondLst>
                                    <p:cond delay="0"/>
                                  </p:stCondLst>
                                  <p:childTnLst>
                                    <p:set>
                                      <p:cBhvr>
                                        <p:cTn id="348" dur="1" fill="hold">
                                          <p:stCondLst>
                                            <p:cond delay="0"/>
                                          </p:stCondLst>
                                        </p:cTn>
                                        <p:tgtEl>
                                          <p:spTgt spid="58"/>
                                        </p:tgtEl>
                                        <p:attrNameLst>
                                          <p:attrName>style.visibility</p:attrName>
                                        </p:attrNameLst>
                                      </p:cBhvr>
                                      <p:to>
                                        <p:strVal val="visible"/>
                                      </p:to>
                                    </p:set>
                                  </p:childTnLst>
                                </p:cTn>
                              </p:par>
                            </p:childTnLst>
                          </p:cTn>
                        </p:par>
                        <p:par>
                          <p:cTn id="349" fill="hold">
                            <p:stCondLst>
                              <p:cond delay="57010"/>
                            </p:stCondLst>
                            <p:childTnLst>
                              <p:par>
                                <p:cTn id="350" presetID="1" presetClass="exit" presetSubtype="0" fill="hold" grpId="1" nodeType="afterEffect">
                                  <p:stCondLst>
                                    <p:cond delay="1000"/>
                                  </p:stCondLst>
                                  <p:childTnLst>
                                    <p:set>
                                      <p:cBhvr>
                                        <p:cTn id="351" dur="1" fill="hold">
                                          <p:stCondLst>
                                            <p:cond delay="0"/>
                                          </p:stCondLst>
                                        </p:cTn>
                                        <p:tgtEl>
                                          <p:spTgt spid="58"/>
                                        </p:tgtEl>
                                        <p:attrNameLst>
                                          <p:attrName>style.visibility</p:attrName>
                                        </p:attrNameLst>
                                      </p:cBhvr>
                                      <p:to>
                                        <p:strVal val="hidden"/>
                                      </p:to>
                                    </p:set>
                                  </p:childTnLst>
                                </p:cTn>
                              </p:par>
                            </p:childTnLst>
                          </p:cTn>
                        </p:par>
                        <p:par>
                          <p:cTn id="352" fill="hold">
                            <p:stCondLst>
                              <p:cond delay="58010"/>
                            </p:stCondLst>
                            <p:childTnLst>
                              <p:par>
                                <p:cTn id="353" presetID="1" presetClass="entr" presetSubtype="0" fill="hold" grpId="0" nodeType="afterEffect">
                                  <p:stCondLst>
                                    <p:cond delay="0"/>
                                  </p:stCondLst>
                                  <p:childTnLst>
                                    <p:set>
                                      <p:cBhvr>
                                        <p:cTn id="354" dur="1" fill="hold">
                                          <p:stCondLst>
                                            <p:cond delay="0"/>
                                          </p:stCondLst>
                                        </p:cTn>
                                        <p:tgtEl>
                                          <p:spTgt spid="57"/>
                                        </p:tgtEl>
                                        <p:attrNameLst>
                                          <p:attrName>style.visibility</p:attrName>
                                        </p:attrNameLst>
                                      </p:cBhvr>
                                      <p:to>
                                        <p:strVal val="visible"/>
                                      </p:to>
                                    </p:set>
                                  </p:childTnLst>
                                </p:cTn>
                              </p:par>
                            </p:childTnLst>
                          </p:cTn>
                        </p:par>
                        <p:par>
                          <p:cTn id="355" fill="hold">
                            <p:stCondLst>
                              <p:cond delay="58010"/>
                            </p:stCondLst>
                            <p:childTnLst>
                              <p:par>
                                <p:cTn id="356" presetID="1" presetClass="exit" presetSubtype="0" fill="hold" grpId="1" nodeType="afterEffect">
                                  <p:stCondLst>
                                    <p:cond delay="1000"/>
                                  </p:stCondLst>
                                  <p:childTnLst>
                                    <p:set>
                                      <p:cBhvr>
                                        <p:cTn id="357" dur="1" fill="hold">
                                          <p:stCondLst>
                                            <p:cond delay="0"/>
                                          </p:stCondLst>
                                        </p:cTn>
                                        <p:tgtEl>
                                          <p:spTgt spid="57"/>
                                        </p:tgtEl>
                                        <p:attrNameLst>
                                          <p:attrName>style.visibility</p:attrName>
                                        </p:attrNameLst>
                                      </p:cBhvr>
                                      <p:to>
                                        <p:strVal val="hidden"/>
                                      </p:to>
                                    </p:set>
                                  </p:childTnLst>
                                </p:cTn>
                              </p:par>
                            </p:childTnLst>
                          </p:cTn>
                        </p:par>
                        <p:par>
                          <p:cTn id="358" fill="hold">
                            <p:stCondLst>
                              <p:cond delay="59010"/>
                            </p:stCondLst>
                            <p:childTnLst>
                              <p:par>
                                <p:cTn id="359" presetID="1" presetClass="entr" presetSubtype="0" fill="hold" grpId="0" nodeType="afterEffect">
                                  <p:stCondLst>
                                    <p:cond delay="0"/>
                                  </p:stCondLst>
                                  <p:childTnLst>
                                    <p:set>
                                      <p:cBhvr>
                                        <p:cTn id="360" dur="1" fill="hold">
                                          <p:stCondLst>
                                            <p:cond delay="0"/>
                                          </p:stCondLst>
                                        </p:cTn>
                                        <p:tgtEl>
                                          <p:spTgt spid="56"/>
                                        </p:tgtEl>
                                        <p:attrNameLst>
                                          <p:attrName>style.visibility</p:attrName>
                                        </p:attrNameLst>
                                      </p:cBhvr>
                                      <p:to>
                                        <p:strVal val="visible"/>
                                      </p:to>
                                    </p:set>
                                  </p:childTnLst>
                                </p:cTn>
                              </p:par>
                            </p:childTnLst>
                          </p:cTn>
                        </p:par>
                        <p:par>
                          <p:cTn id="361" fill="hold">
                            <p:stCondLst>
                              <p:cond delay="59010"/>
                            </p:stCondLst>
                            <p:childTnLst>
                              <p:par>
                                <p:cTn id="362" presetID="1" presetClass="exit" presetSubtype="0" fill="hold" grpId="1" nodeType="afterEffect">
                                  <p:stCondLst>
                                    <p:cond delay="1000"/>
                                  </p:stCondLst>
                                  <p:childTnLst>
                                    <p:set>
                                      <p:cBhvr>
                                        <p:cTn id="363" dur="1" fill="hold">
                                          <p:stCondLst>
                                            <p:cond delay="0"/>
                                          </p:stCondLst>
                                        </p:cTn>
                                        <p:tgtEl>
                                          <p:spTgt spid="56"/>
                                        </p:tgtEl>
                                        <p:attrNameLst>
                                          <p:attrName>style.visibility</p:attrName>
                                        </p:attrNameLst>
                                      </p:cBhvr>
                                      <p:to>
                                        <p:strVal val="hidden"/>
                                      </p:to>
                                    </p:set>
                                  </p:childTnLst>
                                </p:cTn>
                              </p:par>
                            </p:childTnLst>
                          </p:cTn>
                        </p:par>
                      </p:childTnLst>
                    </p:cTn>
                  </p:par>
                  <p:par>
                    <p:cTn id="364" fill="hold">
                      <p:stCondLst>
                        <p:cond delay="indefinite"/>
                      </p:stCondLst>
                      <p:childTnLst>
                        <p:par>
                          <p:cTn id="365" fill="hold">
                            <p:stCondLst>
                              <p:cond delay="0"/>
                            </p:stCondLst>
                            <p:childTnLst>
                              <p:par>
                                <p:cTn id="366" presetID="1" presetClass="entr" presetSubtype="0" fill="hold" grpId="0" nodeType="clickEffect">
                                  <p:stCondLst>
                                    <p:cond delay="0"/>
                                  </p:stCondLst>
                                  <p:childTnLst>
                                    <p:set>
                                      <p:cBhvr>
                                        <p:cTn id="367"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P spid="25" grpId="0"/>
      <p:bldP spid="25" grpId="1"/>
      <p:bldP spid="26" grpId="0"/>
      <p:bldP spid="26" grpId="1"/>
      <p:bldP spid="28" grpId="0"/>
      <p:bldP spid="28" grpId="1"/>
      <p:bldP spid="29" grpId="0"/>
      <p:bldP spid="29" grpId="1"/>
      <p:bldP spid="30" grpId="0"/>
      <p:bldP spid="30" grpId="1"/>
      <p:bldP spid="31" grpId="0"/>
      <p:bldP spid="31" grpId="1"/>
      <p:bldP spid="33" grpId="0"/>
      <p:bldP spid="33" grpId="1"/>
      <p:bldP spid="34" grpId="0"/>
      <p:bldP spid="34" grpId="1"/>
      <p:bldP spid="35" grpId="0"/>
      <p:bldP spid="35" grpId="1"/>
      <p:bldP spid="36" grpId="0"/>
      <p:bldP spid="36" grpId="1"/>
      <p:bldP spid="37" grpId="0"/>
      <p:bldP spid="37" grpId="1"/>
      <p:bldP spid="38" grpId="0"/>
      <p:bldP spid="38" grpId="1"/>
      <p:bldP spid="39" grpId="0"/>
      <p:bldP spid="39" grpId="1"/>
      <p:bldP spid="40" grpId="0"/>
      <p:bldP spid="40" grpId="1"/>
      <p:bldP spid="41" grpId="0"/>
      <p:bldP spid="41" grpId="1"/>
      <p:bldP spid="43" grpId="0"/>
      <p:bldP spid="43" grpId="1"/>
      <p:bldP spid="44" grpId="0"/>
      <p:bldP spid="44" grpId="1"/>
      <p:bldP spid="45" grpId="0"/>
      <p:bldP spid="45" grpId="1"/>
      <p:bldP spid="46" grpId="0"/>
      <p:bldP spid="46" grpId="1"/>
      <p:bldP spid="47" grpId="0"/>
      <p:bldP spid="47" grpId="1"/>
      <p:bldP spid="48" grpId="0"/>
      <p:bldP spid="48" grpId="1"/>
      <p:bldP spid="49" grpId="0"/>
      <p:bldP spid="49" grpId="1"/>
      <p:bldP spid="50" grpId="0"/>
      <p:bldP spid="50" grpId="1"/>
      <p:bldP spid="51" grpId="0"/>
      <p:bldP spid="51" grpId="1"/>
      <p:bldP spid="52" grpId="0"/>
      <p:bldP spid="52" grpId="1"/>
      <p:bldP spid="53" grpId="0"/>
      <p:bldP spid="53" grpId="1"/>
      <p:bldP spid="54" grpId="0"/>
      <p:bldP spid="54" grpId="1"/>
      <p:bldP spid="56" grpId="0"/>
      <p:bldP spid="56" grpId="1"/>
      <p:bldP spid="57" grpId="0"/>
      <p:bldP spid="57" grpId="1"/>
      <p:bldP spid="58" grpId="0"/>
      <p:bldP spid="58" grpId="1"/>
      <p:bldP spid="59" grpId="0"/>
      <p:bldP spid="59" grpId="1"/>
      <p:bldP spid="61" grpId="0"/>
      <p:bldP spid="61" grpId="1"/>
      <p:bldP spid="62" grpId="0"/>
      <p:bldP spid="62" grpId="1"/>
      <p:bldP spid="64" grpId="0"/>
      <p:bldP spid="64" grpId="1"/>
      <p:bldP spid="126" grpId="0"/>
      <p:bldP spid="126" grpId="1"/>
      <p:bldP spid="128" grpId="0"/>
      <p:bldP spid="128" grpId="1"/>
      <p:bldP spid="129" grpId="0"/>
      <p:bldP spid="129" grpId="1"/>
      <p:bldP spid="130" grpId="0"/>
      <p:bldP spid="130" grpId="1"/>
      <p:bldP spid="131" grpId="0"/>
      <p:bldP spid="131" grpId="1"/>
      <p:bldP spid="6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26109" y="5638393"/>
            <a:ext cx="1890889" cy="1092607"/>
          </a:xfrm>
          <a:prstGeom prst="rect">
            <a:avLst/>
          </a:prstGeom>
          <a:noFill/>
        </p:spPr>
        <p:txBody>
          <a:bodyPr wrap="square" rtlCol="0">
            <a:spAutoFit/>
          </a:bodyPr>
          <a:lstStyle/>
          <a:p>
            <a:pPr algn="ctr"/>
            <a:r>
              <a:rPr lang="en-US" sz="6500" dirty="0" smtClean="0"/>
              <a:t>3:00</a:t>
            </a:r>
            <a:endParaRPr lang="en-US" sz="6500" dirty="0"/>
          </a:p>
        </p:txBody>
      </p:sp>
      <p:sp>
        <p:nvSpPr>
          <p:cNvPr id="5" name="TextBox 4"/>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:54</a:t>
            </a:r>
            <a:endParaRPr lang="en-US" sz="6500" dirty="0"/>
          </a:p>
        </p:txBody>
      </p:sp>
      <p:sp>
        <p:nvSpPr>
          <p:cNvPr id="6" name="TextBox 5"/>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:58</a:t>
            </a:r>
            <a:endParaRPr lang="en-US" sz="6500" dirty="0"/>
          </a:p>
        </p:txBody>
      </p:sp>
      <p:sp>
        <p:nvSpPr>
          <p:cNvPr id="7" name="TextBox 6"/>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:59</a:t>
            </a:r>
            <a:endParaRPr lang="en-US" sz="6500" dirty="0"/>
          </a:p>
        </p:txBody>
      </p:sp>
      <p:sp>
        <p:nvSpPr>
          <p:cNvPr id="8" name="TextBox 7"/>
          <p:cNvSpPr txBox="1"/>
          <p:nvPr/>
        </p:nvSpPr>
        <p:spPr>
          <a:xfrm>
            <a:off x="7126109" y="5638393"/>
            <a:ext cx="1890889" cy="1092607"/>
          </a:xfrm>
          <a:prstGeom prst="rect">
            <a:avLst/>
          </a:prstGeom>
          <a:noFill/>
        </p:spPr>
        <p:txBody>
          <a:bodyPr wrap="square" rtlCol="0">
            <a:spAutoFit/>
          </a:bodyPr>
          <a:lstStyle/>
          <a:p>
            <a:pPr algn="ctr"/>
            <a:r>
              <a:rPr lang="en-US" sz="6500" dirty="0" smtClean="0"/>
              <a:t>2:57</a:t>
            </a:r>
            <a:endParaRPr lang="en-US" sz="6500" dirty="0"/>
          </a:p>
        </p:txBody>
      </p:sp>
      <p:sp>
        <p:nvSpPr>
          <p:cNvPr id="9" name="TextBox 8"/>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:51</a:t>
            </a:r>
            <a:endParaRPr lang="en-US" sz="6500" dirty="0"/>
          </a:p>
        </p:txBody>
      </p:sp>
      <p:sp>
        <p:nvSpPr>
          <p:cNvPr id="10" name="TextBox 9"/>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:55</a:t>
            </a:r>
            <a:endParaRPr lang="en-US" sz="6500" dirty="0"/>
          </a:p>
        </p:txBody>
      </p:sp>
      <p:sp>
        <p:nvSpPr>
          <p:cNvPr id="11" name="TextBox 10"/>
          <p:cNvSpPr txBox="1"/>
          <p:nvPr/>
        </p:nvSpPr>
        <p:spPr>
          <a:xfrm>
            <a:off x="7126109" y="5638393"/>
            <a:ext cx="1890889" cy="1092607"/>
          </a:xfrm>
          <a:prstGeom prst="rect">
            <a:avLst/>
          </a:prstGeom>
          <a:noFill/>
        </p:spPr>
        <p:txBody>
          <a:bodyPr wrap="square" rtlCol="0">
            <a:spAutoFit/>
          </a:bodyPr>
          <a:lstStyle/>
          <a:p>
            <a:pPr algn="ctr"/>
            <a:r>
              <a:rPr lang="en-US" sz="6500" dirty="0" smtClean="0"/>
              <a:t>2:56</a:t>
            </a:r>
            <a:endParaRPr lang="en-US" sz="6500" dirty="0"/>
          </a:p>
        </p:txBody>
      </p:sp>
      <p:sp>
        <p:nvSpPr>
          <p:cNvPr id="12" name="TextBox 11"/>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:53</a:t>
            </a:r>
            <a:endParaRPr lang="en-US" sz="6500" dirty="0"/>
          </a:p>
        </p:txBody>
      </p:sp>
      <p:sp>
        <p:nvSpPr>
          <p:cNvPr id="13" name="TextBox 12"/>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:49</a:t>
            </a:r>
            <a:endParaRPr lang="en-US" sz="6500" dirty="0"/>
          </a:p>
        </p:txBody>
      </p:sp>
      <p:sp>
        <p:nvSpPr>
          <p:cNvPr id="14" name="TextBox 13"/>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:50</a:t>
            </a:r>
            <a:endParaRPr lang="en-US" sz="6500" dirty="0"/>
          </a:p>
        </p:txBody>
      </p:sp>
      <p:sp>
        <p:nvSpPr>
          <p:cNvPr id="15" name="TextBox 14"/>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:52</a:t>
            </a:r>
            <a:endParaRPr lang="en-US" sz="6500" dirty="0"/>
          </a:p>
        </p:txBody>
      </p:sp>
      <p:sp>
        <p:nvSpPr>
          <p:cNvPr id="16" name="TextBox 15"/>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:42</a:t>
            </a:r>
            <a:endParaRPr lang="en-US" sz="6500" dirty="0"/>
          </a:p>
        </p:txBody>
      </p:sp>
      <p:sp>
        <p:nvSpPr>
          <p:cNvPr id="17" name="TextBox 16"/>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:47</a:t>
            </a:r>
            <a:endParaRPr lang="en-US" sz="6500" dirty="0"/>
          </a:p>
        </p:txBody>
      </p:sp>
      <p:sp>
        <p:nvSpPr>
          <p:cNvPr id="18" name="TextBox 17"/>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:45</a:t>
            </a:r>
            <a:endParaRPr lang="en-US" sz="6500" dirty="0"/>
          </a:p>
        </p:txBody>
      </p:sp>
      <p:sp>
        <p:nvSpPr>
          <p:cNvPr id="19" name="TextBox 18"/>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:46</a:t>
            </a:r>
            <a:endParaRPr lang="en-US" sz="6500" dirty="0"/>
          </a:p>
        </p:txBody>
      </p:sp>
      <p:sp>
        <p:nvSpPr>
          <p:cNvPr id="20" name="TextBox 19"/>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:40</a:t>
            </a:r>
            <a:endParaRPr lang="en-US" sz="6500" dirty="0"/>
          </a:p>
        </p:txBody>
      </p:sp>
      <p:sp>
        <p:nvSpPr>
          <p:cNvPr id="21" name="TextBox 20"/>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:41</a:t>
            </a:r>
            <a:endParaRPr lang="en-US" sz="6500" dirty="0"/>
          </a:p>
        </p:txBody>
      </p:sp>
      <p:sp>
        <p:nvSpPr>
          <p:cNvPr id="22" name="TextBox 21"/>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:44</a:t>
            </a:r>
            <a:endParaRPr lang="en-US" sz="6500" dirty="0"/>
          </a:p>
        </p:txBody>
      </p:sp>
      <p:sp>
        <p:nvSpPr>
          <p:cNvPr id="23" name="TextBox 22"/>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:43</a:t>
            </a:r>
            <a:endParaRPr lang="en-US" sz="6500" dirty="0"/>
          </a:p>
        </p:txBody>
      </p:sp>
      <p:sp>
        <p:nvSpPr>
          <p:cNvPr id="24" name="TextBox 23"/>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:26</a:t>
            </a:r>
            <a:endParaRPr lang="en-US" sz="6500" dirty="0"/>
          </a:p>
        </p:txBody>
      </p:sp>
      <p:sp>
        <p:nvSpPr>
          <p:cNvPr id="25" name="TextBox 24"/>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:27</a:t>
            </a:r>
            <a:endParaRPr lang="en-US" sz="6500" dirty="0"/>
          </a:p>
        </p:txBody>
      </p:sp>
      <p:sp>
        <p:nvSpPr>
          <p:cNvPr id="26" name="TextBox 25"/>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:28</a:t>
            </a:r>
            <a:endParaRPr lang="en-US" sz="6500" dirty="0"/>
          </a:p>
        </p:txBody>
      </p:sp>
      <p:sp>
        <p:nvSpPr>
          <p:cNvPr id="28" name="TextBox 27"/>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:29</a:t>
            </a:r>
            <a:endParaRPr lang="en-US" sz="6500" dirty="0"/>
          </a:p>
        </p:txBody>
      </p:sp>
      <p:sp>
        <p:nvSpPr>
          <p:cNvPr id="29" name="TextBox 28"/>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:31</a:t>
            </a:r>
            <a:endParaRPr lang="en-US" sz="6500" dirty="0"/>
          </a:p>
        </p:txBody>
      </p:sp>
      <p:sp>
        <p:nvSpPr>
          <p:cNvPr id="30" name="TextBox 29"/>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:32</a:t>
            </a:r>
            <a:endParaRPr lang="en-US" sz="6500" dirty="0"/>
          </a:p>
        </p:txBody>
      </p:sp>
      <p:sp>
        <p:nvSpPr>
          <p:cNvPr id="31" name="TextBox 30"/>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:33</a:t>
            </a:r>
            <a:endParaRPr lang="en-US" sz="6500" dirty="0"/>
          </a:p>
        </p:txBody>
      </p:sp>
      <p:sp>
        <p:nvSpPr>
          <p:cNvPr id="33" name="TextBox 32"/>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:35</a:t>
            </a:r>
            <a:endParaRPr lang="en-US" sz="6500" dirty="0"/>
          </a:p>
        </p:txBody>
      </p:sp>
      <p:sp>
        <p:nvSpPr>
          <p:cNvPr id="34" name="TextBox 33"/>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:36</a:t>
            </a:r>
            <a:endParaRPr lang="en-US" sz="6500" dirty="0"/>
          </a:p>
        </p:txBody>
      </p:sp>
      <p:sp>
        <p:nvSpPr>
          <p:cNvPr id="35" name="TextBox 34"/>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:37</a:t>
            </a:r>
            <a:endParaRPr lang="en-US" sz="6500" dirty="0"/>
          </a:p>
        </p:txBody>
      </p:sp>
      <p:sp>
        <p:nvSpPr>
          <p:cNvPr id="36" name="TextBox 35"/>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:38</a:t>
            </a:r>
            <a:endParaRPr lang="en-US" sz="6500" dirty="0"/>
          </a:p>
        </p:txBody>
      </p:sp>
      <p:sp>
        <p:nvSpPr>
          <p:cNvPr id="37" name="TextBox 36"/>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:39</a:t>
            </a:r>
            <a:endParaRPr lang="en-US" sz="6500" dirty="0"/>
          </a:p>
        </p:txBody>
      </p:sp>
      <p:sp>
        <p:nvSpPr>
          <p:cNvPr id="38" name="TextBox 37"/>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:10</a:t>
            </a:r>
            <a:endParaRPr lang="en-US" sz="6500" dirty="0"/>
          </a:p>
        </p:txBody>
      </p:sp>
      <p:sp>
        <p:nvSpPr>
          <p:cNvPr id="39" name="TextBox 38"/>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:11</a:t>
            </a:r>
            <a:endParaRPr lang="en-US" sz="6500" dirty="0"/>
          </a:p>
        </p:txBody>
      </p:sp>
      <p:sp>
        <p:nvSpPr>
          <p:cNvPr id="40" name="TextBox 39"/>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:12</a:t>
            </a:r>
            <a:endParaRPr lang="en-US" sz="6500" dirty="0"/>
          </a:p>
        </p:txBody>
      </p:sp>
      <p:sp>
        <p:nvSpPr>
          <p:cNvPr id="41" name="TextBox 40"/>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:13</a:t>
            </a:r>
            <a:endParaRPr lang="en-US" sz="6500" dirty="0"/>
          </a:p>
        </p:txBody>
      </p:sp>
      <p:sp>
        <p:nvSpPr>
          <p:cNvPr id="43" name="TextBox 42"/>
          <p:cNvSpPr txBox="1"/>
          <p:nvPr/>
        </p:nvSpPr>
        <p:spPr>
          <a:xfrm>
            <a:off x="7126109" y="5638393"/>
            <a:ext cx="1890889" cy="1092607"/>
          </a:xfrm>
          <a:prstGeom prst="rect">
            <a:avLst/>
          </a:prstGeom>
          <a:noFill/>
        </p:spPr>
        <p:txBody>
          <a:bodyPr wrap="square" rtlCol="0">
            <a:spAutoFit/>
          </a:bodyPr>
          <a:lstStyle/>
          <a:p>
            <a:pPr algn="ctr"/>
            <a:r>
              <a:rPr lang="en-US" sz="6500" dirty="0" smtClean="0"/>
              <a:t>2:14</a:t>
            </a:r>
            <a:endParaRPr lang="en-US" sz="6500" dirty="0"/>
          </a:p>
        </p:txBody>
      </p:sp>
      <p:sp>
        <p:nvSpPr>
          <p:cNvPr id="44" name="TextBox 43"/>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:15</a:t>
            </a:r>
            <a:endParaRPr lang="en-US" sz="6500" dirty="0"/>
          </a:p>
        </p:txBody>
      </p:sp>
      <p:sp>
        <p:nvSpPr>
          <p:cNvPr id="45" name="TextBox 44"/>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:16</a:t>
            </a:r>
            <a:endParaRPr lang="en-US" sz="6500" dirty="0"/>
          </a:p>
        </p:txBody>
      </p:sp>
      <p:sp>
        <p:nvSpPr>
          <p:cNvPr id="46" name="TextBox 45"/>
          <p:cNvSpPr txBox="1"/>
          <p:nvPr/>
        </p:nvSpPr>
        <p:spPr>
          <a:xfrm>
            <a:off x="7126109" y="5638393"/>
            <a:ext cx="1890889" cy="1092607"/>
          </a:xfrm>
          <a:prstGeom prst="rect">
            <a:avLst/>
          </a:prstGeom>
          <a:noFill/>
        </p:spPr>
        <p:txBody>
          <a:bodyPr wrap="square" rtlCol="0">
            <a:spAutoFit/>
          </a:bodyPr>
          <a:lstStyle/>
          <a:p>
            <a:pPr algn="ctr"/>
            <a:r>
              <a:rPr lang="en-US" sz="6500" dirty="0" smtClean="0"/>
              <a:t>2:17</a:t>
            </a:r>
            <a:endParaRPr lang="en-US" sz="6500" dirty="0"/>
          </a:p>
        </p:txBody>
      </p:sp>
      <p:sp>
        <p:nvSpPr>
          <p:cNvPr id="47" name="TextBox 46"/>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:18</a:t>
            </a:r>
            <a:endParaRPr lang="en-US" sz="6500" dirty="0"/>
          </a:p>
        </p:txBody>
      </p:sp>
      <p:sp>
        <p:nvSpPr>
          <p:cNvPr id="48" name="TextBox 47"/>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:19</a:t>
            </a:r>
            <a:endParaRPr lang="en-US" sz="6500" dirty="0"/>
          </a:p>
        </p:txBody>
      </p:sp>
      <p:sp>
        <p:nvSpPr>
          <p:cNvPr id="49" name="TextBox 48"/>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:20</a:t>
            </a:r>
            <a:endParaRPr lang="en-US" sz="6500" dirty="0"/>
          </a:p>
        </p:txBody>
      </p:sp>
      <p:sp>
        <p:nvSpPr>
          <p:cNvPr id="50" name="TextBox 49"/>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:21</a:t>
            </a:r>
            <a:endParaRPr lang="en-US" sz="6500" dirty="0"/>
          </a:p>
        </p:txBody>
      </p:sp>
      <p:sp>
        <p:nvSpPr>
          <p:cNvPr id="51" name="TextBox 50"/>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:22</a:t>
            </a:r>
            <a:endParaRPr lang="en-US" sz="6500" dirty="0"/>
          </a:p>
        </p:txBody>
      </p:sp>
      <p:sp>
        <p:nvSpPr>
          <p:cNvPr id="52" name="TextBox 51"/>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:23</a:t>
            </a:r>
            <a:endParaRPr lang="en-US" sz="6500" dirty="0"/>
          </a:p>
        </p:txBody>
      </p:sp>
      <p:sp>
        <p:nvSpPr>
          <p:cNvPr id="53" name="TextBox 52"/>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:24</a:t>
            </a:r>
            <a:endParaRPr lang="en-US" sz="6500" dirty="0"/>
          </a:p>
        </p:txBody>
      </p:sp>
      <p:sp>
        <p:nvSpPr>
          <p:cNvPr id="54" name="TextBox 53"/>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:25</a:t>
            </a:r>
            <a:endParaRPr lang="en-US" sz="6500" dirty="0"/>
          </a:p>
        </p:txBody>
      </p:sp>
      <p:sp>
        <p:nvSpPr>
          <p:cNvPr id="56" name="TextBox 55"/>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:01</a:t>
            </a:r>
            <a:endParaRPr lang="en-US" sz="6500" dirty="0"/>
          </a:p>
        </p:txBody>
      </p:sp>
      <p:sp>
        <p:nvSpPr>
          <p:cNvPr id="57" name="TextBox 56"/>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:02</a:t>
            </a:r>
            <a:endParaRPr lang="en-US" sz="6500" dirty="0"/>
          </a:p>
        </p:txBody>
      </p:sp>
      <p:sp>
        <p:nvSpPr>
          <p:cNvPr id="58" name="TextBox 57"/>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:03</a:t>
            </a:r>
            <a:endParaRPr lang="en-US" sz="6500" dirty="0"/>
          </a:p>
        </p:txBody>
      </p:sp>
      <p:sp>
        <p:nvSpPr>
          <p:cNvPr id="59" name="TextBox 58"/>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:04</a:t>
            </a:r>
            <a:endParaRPr lang="en-US" sz="6500" dirty="0"/>
          </a:p>
        </p:txBody>
      </p:sp>
      <p:sp>
        <p:nvSpPr>
          <p:cNvPr id="61" name="TextBox 60"/>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:06</a:t>
            </a:r>
            <a:endParaRPr lang="en-US" sz="6500" dirty="0"/>
          </a:p>
        </p:txBody>
      </p:sp>
      <p:sp>
        <p:nvSpPr>
          <p:cNvPr id="62" name="TextBox 61"/>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:07</a:t>
            </a:r>
            <a:endParaRPr lang="en-US" sz="6500" dirty="0"/>
          </a:p>
        </p:txBody>
      </p:sp>
      <p:sp>
        <p:nvSpPr>
          <p:cNvPr id="64" name="TextBox 63"/>
          <p:cNvSpPr txBox="1"/>
          <p:nvPr/>
        </p:nvSpPr>
        <p:spPr>
          <a:xfrm>
            <a:off x="7126109" y="5638393"/>
            <a:ext cx="1890889" cy="1092607"/>
          </a:xfrm>
          <a:prstGeom prst="rect">
            <a:avLst/>
          </a:prstGeom>
          <a:noFill/>
        </p:spPr>
        <p:txBody>
          <a:bodyPr wrap="square" rtlCol="0">
            <a:spAutoFit/>
          </a:bodyPr>
          <a:lstStyle/>
          <a:p>
            <a:pPr algn="ctr"/>
            <a:r>
              <a:rPr lang="en-US" sz="6500" dirty="0" smtClean="0"/>
              <a:t>2:09</a:t>
            </a:r>
            <a:endParaRPr lang="en-US" sz="6500" dirty="0"/>
          </a:p>
        </p:txBody>
      </p:sp>
      <p:sp>
        <p:nvSpPr>
          <p:cNvPr id="126" name="TextBox 125"/>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:48</a:t>
            </a:r>
            <a:endParaRPr lang="en-US" sz="6500" dirty="0"/>
          </a:p>
        </p:txBody>
      </p:sp>
      <p:sp>
        <p:nvSpPr>
          <p:cNvPr id="128" name="TextBox 127"/>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:34</a:t>
            </a:r>
            <a:endParaRPr lang="en-US" sz="6500" dirty="0"/>
          </a:p>
        </p:txBody>
      </p:sp>
      <p:sp>
        <p:nvSpPr>
          <p:cNvPr id="129" name="TextBox 128"/>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:30</a:t>
            </a:r>
            <a:endParaRPr lang="en-US" sz="6500" dirty="0"/>
          </a:p>
        </p:txBody>
      </p:sp>
      <p:sp>
        <p:nvSpPr>
          <p:cNvPr id="130" name="TextBox 129"/>
          <p:cNvSpPr txBox="1"/>
          <p:nvPr/>
        </p:nvSpPr>
        <p:spPr>
          <a:xfrm>
            <a:off x="7126109" y="5638393"/>
            <a:ext cx="1890889" cy="1092607"/>
          </a:xfrm>
          <a:prstGeom prst="rect">
            <a:avLst/>
          </a:prstGeom>
          <a:noFill/>
        </p:spPr>
        <p:txBody>
          <a:bodyPr wrap="square" rtlCol="0">
            <a:spAutoFit/>
          </a:bodyPr>
          <a:lstStyle/>
          <a:p>
            <a:pPr algn="ctr"/>
            <a:r>
              <a:rPr lang="en-US" sz="6500" dirty="0" smtClean="0"/>
              <a:t>2:08</a:t>
            </a:r>
            <a:endParaRPr lang="en-US" sz="6500" dirty="0"/>
          </a:p>
        </p:txBody>
      </p:sp>
      <p:sp>
        <p:nvSpPr>
          <p:cNvPr id="131" name="TextBox 130"/>
          <p:cNvSpPr txBox="1"/>
          <p:nvPr/>
        </p:nvSpPr>
        <p:spPr>
          <a:xfrm>
            <a:off x="7126109" y="5638393"/>
            <a:ext cx="1890889" cy="1092607"/>
          </a:xfrm>
          <a:prstGeom prst="rect">
            <a:avLst/>
          </a:prstGeom>
          <a:noFill/>
        </p:spPr>
        <p:txBody>
          <a:bodyPr wrap="square" rtlCol="0">
            <a:spAutoFit/>
          </a:bodyPr>
          <a:lstStyle/>
          <a:p>
            <a:pPr algn="ctr"/>
            <a:r>
              <a:rPr lang="en-US" sz="6500" dirty="0"/>
              <a:t>2</a:t>
            </a:r>
            <a:r>
              <a:rPr lang="en-US" sz="6500" dirty="0" smtClean="0"/>
              <a:t>:05</a:t>
            </a:r>
            <a:endParaRPr lang="en-US" sz="6500" dirty="0"/>
          </a:p>
        </p:txBody>
      </p:sp>
      <p:sp>
        <p:nvSpPr>
          <p:cNvPr id="65" name="TextBox 64"/>
          <p:cNvSpPr txBox="1"/>
          <p:nvPr/>
        </p:nvSpPr>
        <p:spPr>
          <a:xfrm>
            <a:off x="493890" y="160263"/>
            <a:ext cx="8113888" cy="27546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4500" b="1" dirty="0" smtClean="0"/>
              <a:t>Warm Up:</a:t>
            </a:r>
          </a:p>
          <a:p>
            <a:pPr marL="914400" indent="-914400">
              <a:buAutoNum type="arabicPeriod"/>
            </a:pPr>
            <a:r>
              <a:rPr lang="en-US" sz="3200" dirty="0" smtClean="0"/>
              <a:t>Name one physical property of Drake’s jacket</a:t>
            </a:r>
          </a:p>
          <a:p>
            <a:pPr marL="914400" indent="-914400">
              <a:buAutoNum type="arabicPeriod"/>
            </a:pPr>
            <a:r>
              <a:rPr lang="en-US" sz="3200" dirty="0" smtClean="0"/>
              <a:t>Name one chemical property of Drake’s jacket</a:t>
            </a:r>
            <a:endParaRPr lang="en-US" sz="3200" dirty="0"/>
          </a:p>
        </p:txBody>
      </p:sp>
      <p:pic>
        <p:nvPicPr>
          <p:cNvPr id="66" name="Picture 65"/>
          <p:cNvPicPr>
            <a:picLocks noChangeAspect="1"/>
          </p:cNvPicPr>
          <p:nvPr/>
        </p:nvPicPr>
        <p:blipFill>
          <a:blip r:embed="rId2"/>
          <a:stretch>
            <a:fillRect/>
          </a:stretch>
        </p:blipFill>
        <p:spPr>
          <a:xfrm>
            <a:off x="3457222" y="3083300"/>
            <a:ext cx="2583158" cy="3542783"/>
          </a:xfrm>
          <a:prstGeom prst="rect">
            <a:avLst/>
          </a:prstGeom>
        </p:spPr>
      </p:pic>
    </p:spTree>
    <p:extLst>
      <p:ext uri="{BB962C8B-B14F-4D97-AF65-F5344CB8AC3E}">
        <p14:creationId xmlns:p14="http://schemas.microsoft.com/office/powerpoint/2010/main" val="2721516330"/>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xmlns:p14="http://schemas.microsoft.com/office/powerpoint/2010/main" advClick="0" advTm="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grpId="1" nodeType="afterEffect">
                                  <p:stCondLst>
                                    <p:cond delay="1000"/>
                                  </p:stCondLst>
                                  <p:childTnLst>
                                    <p:set>
                                      <p:cBhvr>
                                        <p:cTn id="9" dur="1" fill="hold">
                                          <p:stCondLst>
                                            <p:cond delay="9"/>
                                          </p:stCondLst>
                                        </p:cTn>
                                        <p:tgtEl>
                                          <p:spTgt spid="4"/>
                                        </p:tgtEl>
                                        <p:attrNameLst>
                                          <p:attrName>style.visibility</p:attrName>
                                        </p:attrNameLst>
                                      </p:cBhvr>
                                      <p:to>
                                        <p:strVal val="hidden"/>
                                      </p:to>
                                    </p:set>
                                  </p:childTnLst>
                                </p:cTn>
                              </p:par>
                            </p:childTnLst>
                          </p:cTn>
                        </p:par>
                        <p:par>
                          <p:cTn id="10" fill="hold">
                            <p:stCondLst>
                              <p:cond delay="1010"/>
                            </p:stCondLst>
                            <p:childTnLst>
                              <p:par>
                                <p:cTn id="11" presetID="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010"/>
                            </p:stCondLst>
                            <p:childTnLst>
                              <p:par>
                                <p:cTn id="14" presetID="1" presetClass="exit" presetSubtype="0" fill="hold" grpId="1" nodeType="afterEffect">
                                  <p:stCondLst>
                                    <p:cond delay="1000"/>
                                  </p:stCondLst>
                                  <p:childTnLst>
                                    <p:set>
                                      <p:cBhvr>
                                        <p:cTn id="15" dur="1" fill="hold">
                                          <p:stCondLst>
                                            <p:cond delay="0"/>
                                          </p:stCondLst>
                                        </p:cTn>
                                        <p:tgtEl>
                                          <p:spTgt spid="7"/>
                                        </p:tgtEl>
                                        <p:attrNameLst>
                                          <p:attrName>style.visibility</p:attrName>
                                        </p:attrNameLst>
                                      </p:cBhvr>
                                      <p:to>
                                        <p:strVal val="hidden"/>
                                      </p:to>
                                    </p:set>
                                  </p:childTnLst>
                                </p:cTn>
                              </p:par>
                            </p:childTnLst>
                          </p:cTn>
                        </p:par>
                        <p:par>
                          <p:cTn id="16" fill="hold">
                            <p:stCondLst>
                              <p:cond delay="201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p:stCondLst>
                              <p:cond delay="2010"/>
                            </p:stCondLst>
                            <p:childTnLst>
                              <p:par>
                                <p:cTn id="20" presetID="1" presetClass="exit" presetSubtype="0" fill="hold" grpId="1" nodeType="afterEffect">
                                  <p:stCondLst>
                                    <p:cond delay="100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p:stCondLst>
                              <p:cond delay="3010"/>
                            </p:stCondLst>
                            <p:childTnLst>
                              <p:par>
                                <p:cTn id="23" presetID="1"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3010"/>
                            </p:stCondLst>
                            <p:childTnLst>
                              <p:par>
                                <p:cTn id="26" presetID="1" presetClass="exit" presetSubtype="0" fill="hold" grpId="1" nodeType="afterEffect">
                                  <p:stCondLst>
                                    <p:cond delay="1000"/>
                                  </p:stCondLst>
                                  <p:childTnLst>
                                    <p:set>
                                      <p:cBhvr>
                                        <p:cTn id="27" dur="1" fill="hold">
                                          <p:stCondLst>
                                            <p:cond delay="0"/>
                                          </p:stCondLst>
                                        </p:cTn>
                                        <p:tgtEl>
                                          <p:spTgt spid="8"/>
                                        </p:tgtEl>
                                        <p:attrNameLst>
                                          <p:attrName>style.visibility</p:attrName>
                                        </p:attrNameLst>
                                      </p:cBhvr>
                                      <p:to>
                                        <p:strVal val="hidden"/>
                                      </p:to>
                                    </p:set>
                                  </p:childTnLst>
                                </p:cTn>
                              </p:par>
                            </p:childTnLst>
                          </p:cTn>
                        </p:par>
                        <p:par>
                          <p:cTn id="28" fill="hold">
                            <p:stCondLst>
                              <p:cond delay="4010"/>
                            </p:stCondLst>
                            <p:childTnLst>
                              <p:par>
                                <p:cTn id="29" presetID="1"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par>
                          <p:cTn id="31" fill="hold">
                            <p:stCondLst>
                              <p:cond delay="4010"/>
                            </p:stCondLst>
                            <p:childTnLst>
                              <p:par>
                                <p:cTn id="32" presetID="1" presetClass="exit" presetSubtype="0" fill="hold" grpId="1" nodeType="afterEffect">
                                  <p:stCondLst>
                                    <p:cond delay="1000"/>
                                  </p:stCondLst>
                                  <p:childTnLst>
                                    <p:set>
                                      <p:cBhvr>
                                        <p:cTn id="33" dur="1" fill="hold">
                                          <p:stCondLst>
                                            <p:cond delay="0"/>
                                          </p:stCondLst>
                                        </p:cTn>
                                        <p:tgtEl>
                                          <p:spTgt spid="11"/>
                                        </p:tgtEl>
                                        <p:attrNameLst>
                                          <p:attrName>style.visibility</p:attrName>
                                        </p:attrNameLst>
                                      </p:cBhvr>
                                      <p:to>
                                        <p:strVal val="hidden"/>
                                      </p:to>
                                    </p:set>
                                  </p:childTnLst>
                                </p:cTn>
                              </p:par>
                            </p:childTnLst>
                          </p:cTn>
                        </p:par>
                        <p:par>
                          <p:cTn id="34" fill="hold">
                            <p:stCondLst>
                              <p:cond delay="5010"/>
                            </p:stCondLst>
                            <p:childTnLst>
                              <p:par>
                                <p:cTn id="35" presetID="1"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par>
                          <p:cTn id="37" fill="hold">
                            <p:stCondLst>
                              <p:cond delay="5010"/>
                            </p:stCondLst>
                            <p:childTnLst>
                              <p:par>
                                <p:cTn id="38" presetID="1" presetClass="exit" presetSubtype="0" fill="hold" grpId="1" nodeType="afterEffect">
                                  <p:stCondLst>
                                    <p:cond delay="1000"/>
                                  </p:stCondLst>
                                  <p:childTnLst>
                                    <p:set>
                                      <p:cBhvr>
                                        <p:cTn id="39" dur="1" fill="hold">
                                          <p:stCondLst>
                                            <p:cond delay="0"/>
                                          </p:stCondLst>
                                        </p:cTn>
                                        <p:tgtEl>
                                          <p:spTgt spid="10"/>
                                        </p:tgtEl>
                                        <p:attrNameLst>
                                          <p:attrName>style.visibility</p:attrName>
                                        </p:attrNameLst>
                                      </p:cBhvr>
                                      <p:to>
                                        <p:strVal val="hidden"/>
                                      </p:to>
                                    </p:set>
                                  </p:childTnLst>
                                </p:cTn>
                              </p:par>
                            </p:childTnLst>
                          </p:cTn>
                        </p:par>
                        <p:par>
                          <p:cTn id="40" fill="hold">
                            <p:stCondLst>
                              <p:cond delay="6010"/>
                            </p:stCondLst>
                            <p:childTnLst>
                              <p:par>
                                <p:cTn id="41" presetID="1" presetClass="entr" presetSubtype="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par>
                          <p:cTn id="43" fill="hold">
                            <p:stCondLst>
                              <p:cond delay="6010"/>
                            </p:stCondLst>
                            <p:childTnLst>
                              <p:par>
                                <p:cTn id="44" presetID="1" presetClass="exit" presetSubtype="0" fill="hold" grpId="1" nodeType="afterEffect">
                                  <p:stCondLst>
                                    <p:cond delay="1000"/>
                                  </p:stCondLst>
                                  <p:childTnLst>
                                    <p:set>
                                      <p:cBhvr>
                                        <p:cTn id="45" dur="1" fill="hold">
                                          <p:stCondLst>
                                            <p:cond delay="0"/>
                                          </p:stCondLst>
                                        </p:cTn>
                                        <p:tgtEl>
                                          <p:spTgt spid="5"/>
                                        </p:tgtEl>
                                        <p:attrNameLst>
                                          <p:attrName>style.visibility</p:attrName>
                                        </p:attrNameLst>
                                      </p:cBhvr>
                                      <p:to>
                                        <p:strVal val="hidden"/>
                                      </p:to>
                                    </p:set>
                                  </p:childTnLst>
                                </p:cTn>
                              </p:par>
                            </p:childTnLst>
                          </p:cTn>
                        </p:par>
                        <p:par>
                          <p:cTn id="46" fill="hold">
                            <p:stCondLst>
                              <p:cond delay="7010"/>
                            </p:stCondLst>
                            <p:childTnLst>
                              <p:par>
                                <p:cTn id="47" presetID="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par>
                          <p:cTn id="49" fill="hold">
                            <p:stCondLst>
                              <p:cond delay="7010"/>
                            </p:stCondLst>
                            <p:childTnLst>
                              <p:par>
                                <p:cTn id="50" presetID="1" presetClass="exit" presetSubtype="0" fill="hold" grpId="1" nodeType="afterEffect">
                                  <p:stCondLst>
                                    <p:cond delay="1000"/>
                                  </p:stCondLst>
                                  <p:childTnLst>
                                    <p:set>
                                      <p:cBhvr>
                                        <p:cTn id="51" dur="1" fill="hold">
                                          <p:stCondLst>
                                            <p:cond delay="0"/>
                                          </p:stCondLst>
                                        </p:cTn>
                                        <p:tgtEl>
                                          <p:spTgt spid="12"/>
                                        </p:tgtEl>
                                        <p:attrNameLst>
                                          <p:attrName>style.visibility</p:attrName>
                                        </p:attrNameLst>
                                      </p:cBhvr>
                                      <p:to>
                                        <p:strVal val="hidden"/>
                                      </p:to>
                                    </p:set>
                                  </p:childTnLst>
                                </p:cTn>
                              </p:par>
                            </p:childTnLst>
                          </p:cTn>
                        </p:par>
                        <p:par>
                          <p:cTn id="52" fill="hold">
                            <p:stCondLst>
                              <p:cond delay="8010"/>
                            </p:stCondLst>
                            <p:childTnLst>
                              <p:par>
                                <p:cTn id="53" presetID="1"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par>
                          <p:cTn id="55" fill="hold">
                            <p:stCondLst>
                              <p:cond delay="8010"/>
                            </p:stCondLst>
                            <p:childTnLst>
                              <p:par>
                                <p:cTn id="56" presetID="1" presetClass="exit" presetSubtype="0" fill="hold" grpId="1" nodeType="afterEffect">
                                  <p:stCondLst>
                                    <p:cond delay="1000"/>
                                  </p:stCondLst>
                                  <p:childTnLst>
                                    <p:set>
                                      <p:cBhvr>
                                        <p:cTn id="57" dur="1" fill="hold">
                                          <p:stCondLst>
                                            <p:cond delay="0"/>
                                          </p:stCondLst>
                                        </p:cTn>
                                        <p:tgtEl>
                                          <p:spTgt spid="15"/>
                                        </p:tgtEl>
                                        <p:attrNameLst>
                                          <p:attrName>style.visibility</p:attrName>
                                        </p:attrNameLst>
                                      </p:cBhvr>
                                      <p:to>
                                        <p:strVal val="hidden"/>
                                      </p:to>
                                    </p:set>
                                  </p:childTnLst>
                                </p:cTn>
                              </p:par>
                            </p:childTnLst>
                          </p:cTn>
                        </p:par>
                        <p:par>
                          <p:cTn id="58" fill="hold">
                            <p:stCondLst>
                              <p:cond delay="9010"/>
                            </p:stCondLst>
                            <p:childTnLst>
                              <p:par>
                                <p:cTn id="59" presetID="1" presetClass="entr" presetSubtype="0"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childTnLst>
                                </p:cTn>
                              </p:par>
                            </p:childTnLst>
                          </p:cTn>
                        </p:par>
                        <p:par>
                          <p:cTn id="61" fill="hold">
                            <p:stCondLst>
                              <p:cond delay="9010"/>
                            </p:stCondLst>
                            <p:childTnLst>
                              <p:par>
                                <p:cTn id="62" presetID="1" presetClass="exit" presetSubtype="0" fill="hold" grpId="1" nodeType="afterEffect">
                                  <p:stCondLst>
                                    <p:cond delay="1000"/>
                                  </p:stCondLst>
                                  <p:childTnLst>
                                    <p:set>
                                      <p:cBhvr>
                                        <p:cTn id="63" dur="1" fill="hold">
                                          <p:stCondLst>
                                            <p:cond delay="0"/>
                                          </p:stCondLst>
                                        </p:cTn>
                                        <p:tgtEl>
                                          <p:spTgt spid="9"/>
                                        </p:tgtEl>
                                        <p:attrNameLst>
                                          <p:attrName>style.visibility</p:attrName>
                                        </p:attrNameLst>
                                      </p:cBhvr>
                                      <p:to>
                                        <p:strVal val="hidden"/>
                                      </p:to>
                                    </p:set>
                                  </p:childTnLst>
                                </p:cTn>
                              </p:par>
                            </p:childTnLst>
                          </p:cTn>
                        </p:par>
                        <p:par>
                          <p:cTn id="64" fill="hold">
                            <p:stCondLst>
                              <p:cond delay="10010"/>
                            </p:stCondLst>
                            <p:childTnLst>
                              <p:par>
                                <p:cTn id="65" presetID="1"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par>
                          <p:cTn id="67" fill="hold">
                            <p:stCondLst>
                              <p:cond delay="10010"/>
                            </p:stCondLst>
                            <p:childTnLst>
                              <p:par>
                                <p:cTn id="68" presetID="1" presetClass="exit" presetSubtype="0" fill="hold" grpId="1" nodeType="afterEffect">
                                  <p:stCondLst>
                                    <p:cond delay="1000"/>
                                  </p:stCondLst>
                                  <p:childTnLst>
                                    <p:set>
                                      <p:cBhvr>
                                        <p:cTn id="69" dur="1" fill="hold">
                                          <p:stCondLst>
                                            <p:cond delay="0"/>
                                          </p:stCondLst>
                                        </p:cTn>
                                        <p:tgtEl>
                                          <p:spTgt spid="14"/>
                                        </p:tgtEl>
                                        <p:attrNameLst>
                                          <p:attrName>style.visibility</p:attrName>
                                        </p:attrNameLst>
                                      </p:cBhvr>
                                      <p:to>
                                        <p:strVal val="hidden"/>
                                      </p:to>
                                    </p:set>
                                  </p:childTnLst>
                                </p:cTn>
                              </p:par>
                            </p:childTnLst>
                          </p:cTn>
                        </p:par>
                        <p:par>
                          <p:cTn id="70" fill="hold">
                            <p:stCondLst>
                              <p:cond delay="11010"/>
                            </p:stCondLst>
                            <p:childTnLst>
                              <p:par>
                                <p:cTn id="71" presetID="1"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childTnLst>
                                </p:cTn>
                              </p:par>
                            </p:childTnLst>
                          </p:cTn>
                        </p:par>
                        <p:par>
                          <p:cTn id="73" fill="hold">
                            <p:stCondLst>
                              <p:cond delay="11010"/>
                            </p:stCondLst>
                            <p:childTnLst>
                              <p:par>
                                <p:cTn id="74" presetID="1" presetClass="exit" presetSubtype="0" fill="hold" grpId="1" nodeType="afterEffect">
                                  <p:stCondLst>
                                    <p:cond delay="1000"/>
                                  </p:stCondLst>
                                  <p:childTnLst>
                                    <p:set>
                                      <p:cBhvr>
                                        <p:cTn id="75" dur="1" fill="hold">
                                          <p:stCondLst>
                                            <p:cond delay="0"/>
                                          </p:stCondLst>
                                        </p:cTn>
                                        <p:tgtEl>
                                          <p:spTgt spid="13"/>
                                        </p:tgtEl>
                                        <p:attrNameLst>
                                          <p:attrName>style.visibility</p:attrName>
                                        </p:attrNameLst>
                                      </p:cBhvr>
                                      <p:to>
                                        <p:strVal val="hidden"/>
                                      </p:to>
                                    </p:set>
                                  </p:childTnLst>
                                </p:cTn>
                              </p:par>
                            </p:childTnLst>
                          </p:cTn>
                        </p:par>
                        <p:par>
                          <p:cTn id="76" fill="hold">
                            <p:stCondLst>
                              <p:cond delay="12010"/>
                            </p:stCondLst>
                            <p:childTnLst>
                              <p:par>
                                <p:cTn id="77" presetID="1" presetClass="entr" presetSubtype="0" fill="hold" grpId="0" nodeType="afterEffect">
                                  <p:stCondLst>
                                    <p:cond delay="0"/>
                                  </p:stCondLst>
                                  <p:childTnLst>
                                    <p:set>
                                      <p:cBhvr>
                                        <p:cTn id="78" dur="1" fill="hold">
                                          <p:stCondLst>
                                            <p:cond delay="0"/>
                                          </p:stCondLst>
                                        </p:cTn>
                                        <p:tgtEl>
                                          <p:spTgt spid="126"/>
                                        </p:tgtEl>
                                        <p:attrNameLst>
                                          <p:attrName>style.visibility</p:attrName>
                                        </p:attrNameLst>
                                      </p:cBhvr>
                                      <p:to>
                                        <p:strVal val="visible"/>
                                      </p:to>
                                    </p:set>
                                  </p:childTnLst>
                                </p:cTn>
                              </p:par>
                            </p:childTnLst>
                          </p:cTn>
                        </p:par>
                        <p:par>
                          <p:cTn id="79" fill="hold">
                            <p:stCondLst>
                              <p:cond delay="12010"/>
                            </p:stCondLst>
                            <p:childTnLst>
                              <p:par>
                                <p:cTn id="80" presetID="1" presetClass="exit" presetSubtype="0" fill="hold" grpId="1" nodeType="afterEffect">
                                  <p:stCondLst>
                                    <p:cond delay="1000"/>
                                  </p:stCondLst>
                                  <p:childTnLst>
                                    <p:set>
                                      <p:cBhvr>
                                        <p:cTn id="81" dur="1" fill="hold">
                                          <p:stCondLst>
                                            <p:cond delay="0"/>
                                          </p:stCondLst>
                                        </p:cTn>
                                        <p:tgtEl>
                                          <p:spTgt spid="126"/>
                                        </p:tgtEl>
                                        <p:attrNameLst>
                                          <p:attrName>style.visibility</p:attrName>
                                        </p:attrNameLst>
                                      </p:cBhvr>
                                      <p:to>
                                        <p:strVal val="hidden"/>
                                      </p:to>
                                    </p:set>
                                  </p:childTnLst>
                                </p:cTn>
                              </p:par>
                            </p:childTnLst>
                          </p:cTn>
                        </p:par>
                        <p:par>
                          <p:cTn id="82" fill="hold">
                            <p:stCondLst>
                              <p:cond delay="13010"/>
                            </p:stCondLst>
                            <p:childTnLst>
                              <p:par>
                                <p:cTn id="83" presetID="1" presetClass="entr" presetSubtype="0"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childTnLst>
                                </p:cTn>
                              </p:par>
                            </p:childTnLst>
                          </p:cTn>
                        </p:par>
                        <p:par>
                          <p:cTn id="85" fill="hold">
                            <p:stCondLst>
                              <p:cond delay="13010"/>
                            </p:stCondLst>
                            <p:childTnLst>
                              <p:par>
                                <p:cTn id="86" presetID="1" presetClass="exit" presetSubtype="0" fill="hold" grpId="1" nodeType="afterEffect">
                                  <p:stCondLst>
                                    <p:cond delay="1000"/>
                                  </p:stCondLst>
                                  <p:childTnLst>
                                    <p:set>
                                      <p:cBhvr>
                                        <p:cTn id="87" dur="1" fill="hold">
                                          <p:stCondLst>
                                            <p:cond delay="0"/>
                                          </p:stCondLst>
                                        </p:cTn>
                                        <p:tgtEl>
                                          <p:spTgt spid="17"/>
                                        </p:tgtEl>
                                        <p:attrNameLst>
                                          <p:attrName>style.visibility</p:attrName>
                                        </p:attrNameLst>
                                      </p:cBhvr>
                                      <p:to>
                                        <p:strVal val="hidden"/>
                                      </p:to>
                                    </p:set>
                                  </p:childTnLst>
                                </p:cTn>
                              </p:par>
                            </p:childTnLst>
                          </p:cTn>
                        </p:par>
                        <p:par>
                          <p:cTn id="88" fill="hold">
                            <p:stCondLst>
                              <p:cond delay="14010"/>
                            </p:stCondLst>
                            <p:childTnLst>
                              <p:par>
                                <p:cTn id="89" presetID="1" presetClass="entr" presetSubtype="0" fill="hold" grpId="0" nodeType="afterEffect">
                                  <p:stCondLst>
                                    <p:cond delay="0"/>
                                  </p:stCondLst>
                                  <p:childTnLst>
                                    <p:set>
                                      <p:cBhvr>
                                        <p:cTn id="90" dur="1" fill="hold">
                                          <p:stCondLst>
                                            <p:cond delay="0"/>
                                          </p:stCondLst>
                                        </p:cTn>
                                        <p:tgtEl>
                                          <p:spTgt spid="19"/>
                                        </p:tgtEl>
                                        <p:attrNameLst>
                                          <p:attrName>style.visibility</p:attrName>
                                        </p:attrNameLst>
                                      </p:cBhvr>
                                      <p:to>
                                        <p:strVal val="visible"/>
                                      </p:to>
                                    </p:set>
                                  </p:childTnLst>
                                </p:cTn>
                              </p:par>
                            </p:childTnLst>
                          </p:cTn>
                        </p:par>
                        <p:par>
                          <p:cTn id="91" fill="hold">
                            <p:stCondLst>
                              <p:cond delay="14010"/>
                            </p:stCondLst>
                            <p:childTnLst>
                              <p:par>
                                <p:cTn id="92" presetID="1" presetClass="exit" presetSubtype="0" fill="hold" grpId="1" nodeType="afterEffect">
                                  <p:stCondLst>
                                    <p:cond delay="1000"/>
                                  </p:stCondLst>
                                  <p:childTnLst>
                                    <p:set>
                                      <p:cBhvr>
                                        <p:cTn id="93" dur="1" fill="hold">
                                          <p:stCondLst>
                                            <p:cond delay="0"/>
                                          </p:stCondLst>
                                        </p:cTn>
                                        <p:tgtEl>
                                          <p:spTgt spid="19"/>
                                        </p:tgtEl>
                                        <p:attrNameLst>
                                          <p:attrName>style.visibility</p:attrName>
                                        </p:attrNameLst>
                                      </p:cBhvr>
                                      <p:to>
                                        <p:strVal val="hidden"/>
                                      </p:to>
                                    </p:set>
                                  </p:childTnLst>
                                </p:cTn>
                              </p:par>
                            </p:childTnLst>
                          </p:cTn>
                        </p:par>
                        <p:par>
                          <p:cTn id="94" fill="hold">
                            <p:stCondLst>
                              <p:cond delay="15010"/>
                            </p:stCondLst>
                            <p:childTnLst>
                              <p:par>
                                <p:cTn id="95" presetID="1" presetClass="entr" presetSubtype="0"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childTnLst>
                                </p:cTn>
                              </p:par>
                            </p:childTnLst>
                          </p:cTn>
                        </p:par>
                        <p:par>
                          <p:cTn id="97" fill="hold">
                            <p:stCondLst>
                              <p:cond delay="15010"/>
                            </p:stCondLst>
                            <p:childTnLst>
                              <p:par>
                                <p:cTn id="98" presetID="1" presetClass="exit" presetSubtype="0" fill="hold" grpId="1" nodeType="afterEffect">
                                  <p:stCondLst>
                                    <p:cond delay="1000"/>
                                  </p:stCondLst>
                                  <p:childTnLst>
                                    <p:set>
                                      <p:cBhvr>
                                        <p:cTn id="99" dur="1" fill="hold">
                                          <p:stCondLst>
                                            <p:cond delay="0"/>
                                          </p:stCondLst>
                                        </p:cTn>
                                        <p:tgtEl>
                                          <p:spTgt spid="18"/>
                                        </p:tgtEl>
                                        <p:attrNameLst>
                                          <p:attrName>style.visibility</p:attrName>
                                        </p:attrNameLst>
                                      </p:cBhvr>
                                      <p:to>
                                        <p:strVal val="hidden"/>
                                      </p:to>
                                    </p:set>
                                  </p:childTnLst>
                                </p:cTn>
                              </p:par>
                            </p:childTnLst>
                          </p:cTn>
                        </p:par>
                        <p:par>
                          <p:cTn id="100" fill="hold">
                            <p:stCondLst>
                              <p:cond delay="16010"/>
                            </p:stCondLst>
                            <p:childTnLst>
                              <p:par>
                                <p:cTn id="101" presetID="1"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childTnLst>
                                </p:cTn>
                              </p:par>
                            </p:childTnLst>
                          </p:cTn>
                        </p:par>
                        <p:par>
                          <p:cTn id="103" fill="hold">
                            <p:stCondLst>
                              <p:cond delay="16010"/>
                            </p:stCondLst>
                            <p:childTnLst>
                              <p:par>
                                <p:cTn id="104" presetID="1" presetClass="exit" presetSubtype="0" fill="hold" grpId="1" nodeType="afterEffect">
                                  <p:stCondLst>
                                    <p:cond delay="1000"/>
                                  </p:stCondLst>
                                  <p:childTnLst>
                                    <p:set>
                                      <p:cBhvr>
                                        <p:cTn id="105" dur="1" fill="hold">
                                          <p:stCondLst>
                                            <p:cond delay="0"/>
                                          </p:stCondLst>
                                        </p:cTn>
                                        <p:tgtEl>
                                          <p:spTgt spid="22"/>
                                        </p:tgtEl>
                                        <p:attrNameLst>
                                          <p:attrName>style.visibility</p:attrName>
                                        </p:attrNameLst>
                                      </p:cBhvr>
                                      <p:to>
                                        <p:strVal val="hidden"/>
                                      </p:to>
                                    </p:set>
                                  </p:childTnLst>
                                </p:cTn>
                              </p:par>
                            </p:childTnLst>
                          </p:cTn>
                        </p:par>
                        <p:par>
                          <p:cTn id="106" fill="hold">
                            <p:stCondLst>
                              <p:cond delay="17010"/>
                            </p:stCondLst>
                            <p:childTnLst>
                              <p:par>
                                <p:cTn id="107" presetID="1" presetClass="entr" presetSubtype="0" fill="hold" grpId="0" nodeType="afterEffect">
                                  <p:stCondLst>
                                    <p:cond delay="0"/>
                                  </p:stCondLst>
                                  <p:childTnLst>
                                    <p:set>
                                      <p:cBhvr>
                                        <p:cTn id="108" dur="1" fill="hold">
                                          <p:stCondLst>
                                            <p:cond delay="0"/>
                                          </p:stCondLst>
                                        </p:cTn>
                                        <p:tgtEl>
                                          <p:spTgt spid="23"/>
                                        </p:tgtEl>
                                        <p:attrNameLst>
                                          <p:attrName>style.visibility</p:attrName>
                                        </p:attrNameLst>
                                      </p:cBhvr>
                                      <p:to>
                                        <p:strVal val="visible"/>
                                      </p:to>
                                    </p:set>
                                  </p:childTnLst>
                                </p:cTn>
                              </p:par>
                            </p:childTnLst>
                          </p:cTn>
                        </p:par>
                        <p:par>
                          <p:cTn id="109" fill="hold">
                            <p:stCondLst>
                              <p:cond delay="17010"/>
                            </p:stCondLst>
                            <p:childTnLst>
                              <p:par>
                                <p:cTn id="110" presetID="1" presetClass="exit" presetSubtype="0" fill="hold" grpId="1" nodeType="afterEffect">
                                  <p:stCondLst>
                                    <p:cond delay="1000"/>
                                  </p:stCondLst>
                                  <p:childTnLst>
                                    <p:set>
                                      <p:cBhvr>
                                        <p:cTn id="111" dur="1" fill="hold">
                                          <p:stCondLst>
                                            <p:cond delay="0"/>
                                          </p:stCondLst>
                                        </p:cTn>
                                        <p:tgtEl>
                                          <p:spTgt spid="23"/>
                                        </p:tgtEl>
                                        <p:attrNameLst>
                                          <p:attrName>style.visibility</p:attrName>
                                        </p:attrNameLst>
                                      </p:cBhvr>
                                      <p:to>
                                        <p:strVal val="hidden"/>
                                      </p:to>
                                    </p:set>
                                  </p:childTnLst>
                                </p:cTn>
                              </p:par>
                            </p:childTnLst>
                          </p:cTn>
                        </p:par>
                        <p:par>
                          <p:cTn id="112" fill="hold">
                            <p:stCondLst>
                              <p:cond delay="18010"/>
                            </p:stCondLst>
                            <p:childTnLst>
                              <p:par>
                                <p:cTn id="113" presetID="1" presetClass="entr" presetSubtype="0" fill="hold" grpId="0" nodeType="afterEffect">
                                  <p:stCondLst>
                                    <p:cond delay="0"/>
                                  </p:stCondLst>
                                  <p:childTnLst>
                                    <p:set>
                                      <p:cBhvr>
                                        <p:cTn id="114" dur="1" fill="hold">
                                          <p:stCondLst>
                                            <p:cond delay="0"/>
                                          </p:stCondLst>
                                        </p:cTn>
                                        <p:tgtEl>
                                          <p:spTgt spid="16"/>
                                        </p:tgtEl>
                                        <p:attrNameLst>
                                          <p:attrName>style.visibility</p:attrName>
                                        </p:attrNameLst>
                                      </p:cBhvr>
                                      <p:to>
                                        <p:strVal val="visible"/>
                                      </p:to>
                                    </p:set>
                                  </p:childTnLst>
                                </p:cTn>
                              </p:par>
                            </p:childTnLst>
                          </p:cTn>
                        </p:par>
                        <p:par>
                          <p:cTn id="115" fill="hold">
                            <p:stCondLst>
                              <p:cond delay="18010"/>
                            </p:stCondLst>
                            <p:childTnLst>
                              <p:par>
                                <p:cTn id="116" presetID="1" presetClass="exit" presetSubtype="0" fill="hold" grpId="1" nodeType="afterEffect">
                                  <p:stCondLst>
                                    <p:cond delay="1000"/>
                                  </p:stCondLst>
                                  <p:childTnLst>
                                    <p:set>
                                      <p:cBhvr>
                                        <p:cTn id="117" dur="1" fill="hold">
                                          <p:stCondLst>
                                            <p:cond delay="0"/>
                                          </p:stCondLst>
                                        </p:cTn>
                                        <p:tgtEl>
                                          <p:spTgt spid="16"/>
                                        </p:tgtEl>
                                        <p:attrNameLst>
                                          <p:attrName>style.visibility</p:attrName>
                                        </p:attrNameLst>
                                      </p:cBhvr>
                                      <p:to>
                                        <p:strVal val="hidden"/>
                                      </p:to>
                                    </p:set>
                                  </p:childTnLst>
                                </p:cTn>
                              </p:par>
                            </p:childTnLst>
                          </p:cTn>
                        </p:par>
                        <p:par>
                          <p:cTn id="118" fill="hold">
                            <p:stCondLst>
                              <p:cond delay="19010"/>
                            </p:stCondLst>
                            <p:childTnLst>
                              <p:par>
                                <p:cTn id="119" presetID="1" presetClass="entr" presetSubtype="0" fill="hold" grpId="0" nodeType="afterEffect">
                                  <p:stCondLst>
                                    <p:cond delay="0"/>
                                  </p:stCondLst>
                                  <p:childTnLst>
                                    <p:set>
                                      <p:cBhvr>
                                        <p:cTn id="120" dur="1" fill="hold">
                                          <p:stCondLst>
                                            <p:cond delay="0"/>
                                          </p:stCondLst>
                                        </p:cTn>
                                        <p:tgtEl>
                                          <p:spTgt spid="21"/>
                                        </p:tgtEl>
                                        <p:attrNameLst>
                                          <p:attrName>style.visibility</p:attrName>
                                        </p:attrNameLst>
                                      </p:cBhvr>
                                      <p:to>
                                        <p:strVal val="visible"/>
                                      </p:to>
                                    </p:set>
                                  </p:childTnLst>
                                </p:cTn>
                              </p:par>
                            </p:childTnLst>
                          </p:cTn>
                        </p:par>
                        <p:par>
                          <p:cTn id="121" fill="hold">
                            <p:stCondLst>
                              <p:cond delay="19010"/>
                            </p:stCondLst>
                            <p:childTnLst>
                              <p:par>
                                <p:cTn id="122" presetID="1" presetClass="exit" presetSubtype="0" fill="hold" grpId="1" nodeType="afterEffect">
                                  <p:stCondLst>
                                    <p:cond delay="1000"/>
                                  </p:stCondLst>
                                  <p:childTnLst>
                                    <p:set>
                                      <p:cBhvr>
                                        <p:cTn id="123" dur="1" fill="hold">
                                          <p:stCondLst>
                                            <p:cond delay="0"/>
                                          </p:stCondLst>
                                        </p:cTn>
                                        <p:tgtEl>
                                          <p:spTgt spid="21"/>
                                        </p:tgtEl>
                                        <p:attrNameLst>
                                          <p:attrName>style.visibility</p:attrName>
                                        </p:attrNameLst>
                                      </p:cBhvr>
                                      <p:to>
                                        <p:strVal val="hidden"/>
                                      </p:to>
                                    </p:set>
                                  </p:childTnLst>
                                </p:cTn>
                              </p:par>
                            </p:childTnLst>
                          </p:cTn>
                        </p:par>
                        <p:par>
                          <p:cTn id="124" fill="hold">
                            <p:stCondLst>
                              <p:cond delay="20010"/>
                            </p:stCondLst>
                            <p:childTnLst>
                              <p:par>
                                <p:cTn id="125" presetID="1" presetClass="entr" presetSubtype="0" fill="hold" grpId="0" nodeType="afterEffect">
                                  <p:stCondLst>
                                    <p:cond delay="0"/>
                                  </p:stCondLst>
                                  <p:childTnLst>
                                    <p:set>
                                      <p:cBhvr>
                                        <p:cTn id="126" dur="1" fill="hold">
                                          <p:stCondLst>
                                            <p:cond delay="0"/>
                                          </p:stCondLst>
                                        </p:cTn>
                                        <p:tgtEl>
                                          <p:spTgt spid="20"/>
                                        </p:tgtEl>
                                        <p:attrNameLst>
                                          <p:attrName>style.visibility</p:attrName>
                                        </p:attrNameLst>
                                      </p:cBhvr>
                                      <p:to>
                                        <p:strVal val="visible"/>
                                      </p:to>
                                    </p:set>
                                  </p:childTnLst>
                                </p:cTn>
                              </p:par>
                            </p:childTnLst>
                          </p:cTn>
                        </p:par>
                        <p:par>
                          <p:cTn id="127" fill="hold">
                            <p:stCondLst>
                              <p:cond delay="20010"/>
                            </p:stCondLst>
                            <p:childTnLst>
                              <p:par>
                                <p:cTn id="128" presetID="1" presetClass="exit" presetSubtype="0" fill="hold" grpId="1" nodeType="afterEffect">
                                  <p:stCondLst>
                                    <p:cond delay="1000"/>
                                  </p:stCondLst>
                                  <p:childTnLst>
                                    <p:set>
                                      <p:cBhvr>
                                        <p:cTn id="129" dur="1" fill="hold">
                                          <p:stCondLst>
                                            <p:cond delay="0"/>
                                          </p:stCondLst>
                                        </p:cTn>
                                        <p:tgtEl>
                                          <p:spTgt spid="20"/>
                                        </p:tgtEl>
                                        <p:attrNameLst>
                                          <p:attrName>style.visibility</p:attrName>
                                        </p:attrNameLst>
                                      </p:cBhvr>
                                      <p:to>
                                        <p:strVal val="hidden"/>
                                      </p:to>
                                    </p:set>
                                  </p:childTnLst>
                                </p:cTn>
                              </p:par>
                            </p:childTnLst>
                          </p:cTn>
                        </p:par>
                        <p:par>
                          <p:cTn id="130" fill="hold">
                            <p:stCondLst>
                              <p:cond delay="21010"/>
                            </p:stCondLst>
                            <p:childTnLst>
                              <p:par>
                                <p:cTn id="131" presetID="1" presetClass="entr" presetSubtype="0" fill="hold" grpId="0" nodeType="afterEffect">
                                  <p:stCondLst>
                                    <p:cond delay="0"/>
                                  </p:stCondLst>
                                  <p:childTnLst>
                                    <p:set>
                                      <p:cBhvr>
                                        <p:cTn id="132" dur="1" fill="hold">
                                          <p:stCondLst>
                                            <p:cond delay="0"/>
                                          </p:stCondLst>
                                        </p:cTn>
                                        <p:tgtEl>
                                          <p:spTgt spid="37"/>
                                        </p:tgtEl>
                                        <p:attrNameLst>
                                          <p:attrName>style.visibility</p:attrName>
                                        </p:attrNameLst>
                                      </p:cBhvr>
                                      <p:to>
                                        <p:strVal val="visible"/>
                                      </p:to>
                                    </p:set>
                                  </p:childTnLst>
                                </p:cTn>
                              </p:par>
                            </p:childTnLst>
                          </p:cTn>
                        </p:par>
                        <p:par>
                          <p:cTn id="133" fill="hold">
                            <p:stCondLst>
                              <p:cond delay="21010"/>
                            </p:stCondLst>
                            <p:childTnLst>
                              <p:par>
                                <p:cTn id="134" presetID="1" presetClass="exit" presetSubtype="0" fill="hold" grpId="1" nodeType="afterEffect">
                                  <p:stCondLst>
                                    <p:cond delay="1000"/>
                                  </p:stCondLst>
                                  <p:childTnLst>
                                    <p:set>
                                      <p:cBhvr>
                                        <p:cTn id="135" dur="1" fill="hold">
                                          <p:stCondLst>
                                            <p:cond delay="0"/>
                                          </p:stCondLst>
                                        </p:cTn>
                                        <p:tgtEl>
                                          <p:spTgt spid="37"/>
                                        </p:tgtEl>
                                        <p:attrNameLst>
                                          <p:attrName>style.visibility</p:attrName>
                                        </p:attrNameLst>
                                      </p:cBhvr>
                                      <p:to>
                                        <p:strVal val="hidden"/>
                                      </p:to>
                                    </p:set>
                                  </p:childTnLst>
                                </p:cTn>
                              </p:par>
                            </p:childTnLst>
                          </p:cTn>
                        </p:par>
                        <p:par>
                          <p:cTn id="136" fill="hold">
                            <p:stCondLst>
                              <p:cond delay="22010"/>
                            </p:stCondLst>
                            <p:childTnLst>
                              <p:par>
                                <p:cTn id="137" presetID="1" presetClass="entr" presetSubtype="0" fill="hold" grpId="0" nodeType="afterEffect">
                                  <p:stCondLst>
                                    <p:cond delay="0"/>
                                  </p:stCondLst>
                                  <p:childTnLst>
                                    <p:set>
                                      <p:cBhvr>
                                        <p:cTn id="138" dur="1" fill="hold">
                                          <p:stCondLst>
                                            <p:cond delay="0"/>
                                          </p:stCondLst>
                                        </p:cTn>
                                        <p:tgtEl>
                                          <p:spTgt spid="36"/>
                                        </p:tgtEl>
                                        <p:attrNameLst>
                                          <p:attrName>style.visibility</p:attrName>
                                        </p:attrNameLst>
                                      </p:cBhvr>
                                      <p:to>
                                        <p:strVal val="visible"/>
                                      </p:to>
                                    </p:set>
                                  </p:childTnLst>
                                </p:cTn>
                              </p:par>
                            </p:childTnLst>
                          </p:cTn>
                        </p:par>
                        <p:par>
                          <p:cTn id="139" fill="hold">
                            <p:stCondLst>
                              <p:cond delay="22010"/>
                            </p:stCondLst>
                            <p:childTnLst>
                              <p:par>
                                <p:cTn id="140" presetID="1" presetClass="exit" presetSubtype="0" fill="hold" grpId="1" nodeType="afterEffect">
                                  <p:stCondLst>
                                    <p:cond delay="1000"/>
                                  </p:stCondLst>
                                  <p:childTnLst>
                                    <p:set>
                                      <p:cBhvr>
                                        <p:cTn id="141" dur="1" fill="hold">
                                          <p:stCondLst>
                                            <p:cond delay="0"/>
                                          </p:stCondLst>
                                        </p:cTn>
                                        <p:tgtEl>
                                          <p:spTgt spid="36"/>
                                        </p:tgtEl>
                                        <p:attrNameLst>
                                          <p:attrName>style.visibility</p:attrName>
                                        </p:attrNameLst>
                                      </p:cBhvr>
                                      <p:to>
                                        <p:strVal val="hidden"/>
                                      </p:to>
                                    </p:set>
                                  </p:childTnLst>
                                </p:cTn>
                              </p:par>
                            </p:childTnLst>
                          </p:cTn>
                        </p:par>
                        <p:par>
                          <p:cTn id="142" fill="hold">
                            <p:stCondLst>
                              <p:cond delay="23010"/>
                            </p:stCondLst>
                            <p:childTnLst>
                              <p:par>
                                <p:cTn id="143" presetID="1" presetClass="entr" presetSubtype="0" fill="hold" grpId="0" nodeType="afterEffect">
                                  <p:stCondLst>
                                    <p:cond delay="0"/>
                                  </p:stCondLst>
                                  <p:childTnLst>
                                    <p:set>
                                      <p:cBhvr>
                                        <p:cTn id="144" dur="1" fill="hold">
                                          <p:stCondLst>
                                            <p:cond delay="0"/>
                                          </p:stCondLst>
                                        </p:cTn>
                                        <p:tgtEl>
                                          <p:spTgt spid="35"/>
                                        </p:tgtEl>
                                        <p:attrNameLst>
                                          <p:attrName>style.visibility</p:attrName>
                                        </p:attrNameLst>
                                      </p:cBhvr>
                                      <p:to>
                                        <p:strVal val="visible"/>
                                      </p:to>
                                    </p:set>
                                  </p:childTnLst>
                                </p:cTn>
                              </p:par>
                            </p:childTnLst>
                          </p:cTn>
                        </p:par>
                        <p:par>
                          <p:cTn id="145" fill="hold">
                            <p:stCondLst>
                              <p:cond delay="23010"/>
                            </p:stCondLst>
                            <p:childTnLst>
                              <p:par>
                                <p:cTn id="146" presetID="1" presetClass="exit" presetSubtype="0" fill="hold" grpId="1" nodeType="afterEffect">
                                  <p:stCondLst>
                                    <p:cond delay="1000"/>
                                  </p:stCondLst>
                                  <p:childTnLst>
                                    <p:set>
                                      <p:cBhvr>
                                        <p:cTn id="147" dur="1" fill="hold">
                                          <p:stCondLst>
                                            <p:cond delay="0"/>
                                          </p:stCondLst>
                                        </p:cTn>
                                        <p:tgtEl>
                                          <p:spTgt spid="35"/>
                                        </p:tgtEl>
                                        <p:attrNameLst>
                                          <p:attrName>style.visibility</p:attrName>
                                        </p:attrNameLst>
                                      </p:cBhvr>
                                      <p:to>
                                        <p:strVal val="hidden"/>
                                      </p:to>
                                    </p:set>
                                  </p:childTnLst>
                                </p:cTn>
                              </p:par>
                            </p:childTnLst>
                          </p:cTn>
                        </p:par>
                        <p:par>
                          <p:cTn id="148" fill="hold">
                            <p:stCondLst>
                              <p:cond delay="24010"/>
                            </p:stCondLst>
                            <p:childTnLst>
                              <p:par>
                                <p:cTn id="149" presetID="1" presetClass="entr" presetSubtype="0"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childTnLst>
                                </p:cTn>
                              </p:par>
                            </p:childTnLst>
                          </p:cTn>
                        </p:par>
                        <p:par>
                          <p:cTn id="151" fill="hold">
                            <p:stCondLst>
                              <p:cond delay="24010"/>
                            </p:stCondLst>
                            <p:childTnLst>
                              <p:par>
                                <p:cTn id="152" presetID="1" presetClass="exit" presetSubtype="0" fill="hold" grpId="1" nodeType="afterEffect">
                                  <p:stCondLst>
                                    <p:cond delay="1000"/>
                                  </p:stCondLst>
                                  <p:childTnLst>
                                    <p:set>
                                      <p:cBhvr>
                                        <p:cTn id="153" dur="1" fill="hold">
                                          <p:stCondLst>
                                            <p:cond delay="0"/>
                                          </p:stCondLst>
                                        </p:cTn>
                                        <p:tgtEl>
                                          <p:spTgt spid="34"/>
                                        </p:tgtEl>
                                        <p:attrNameLst>
                                          <p:attrName>style.visibility</p:attrName>
                                        </p:attrNameLst>
                                      </p:cBhvr>
                                      <p:to>
                                        <p:strVal val="hidden"/>
                                      </p:to>
                                    </p:set>
                                  </p:childTnLst>
                                </p:cTn>
                              </p:par>
                            </p:childTnLst>
                          </p:cTn>
                        </p:par>
                        <p:par>
                          <p:cTn id="154" fill="hold">
                            <p:stCondLst>
                              <p:cond delay="25010"/>
                            </p:stCondLst>
                            <p:childTnLst>
                              <p:par>
                                <p:cTn id="155" presetID="1" presetClass="entr" presetSubtype="0" fill="hold" grpId="0" nodeType="afterEffect">
                                  <p:stCondLst>
                                    <p:cond delay="0"/>
                                  </p:stCondLst>
                                  <p:childTnLst>
                                    <p:set>
                                      <p:cBhvr>
                                        <p:cTn id="156" dur="1" fill="hold">
                                          <p:stCondLst>
                                            <p:cond delay="0"/>
                                          </p:stCondLst>
                                        </p:cTn>
                                        <p:tgtEl>
                                          <p:spTgt spid="33"/>
                                        </p:tgtEl>
                                        <p:attrNameLst>
                                          <p:attrName>style.visibility</p:attrName>
                                        </p:attrNameLst>
                                      </p:cBhvr>
                                      <p:to>
                                        <p:strVal val="visible"/>
                                      </p:to>
                                    </p:set>
                                  </p:childTnLst>
                                </p:cTn>
                              </p:par>
                            </p:childTnLst>
                          </p:cTn>
                        </p:par>
                        <p:par>
                          <p:cTn id="157" fill="hold">
                            <p:stCondLst>
                              <p:cond delay="25010"/>
                            </p:stCondLst>
                            <p:childTnLst>
                              <p:par>
                                <p:cTn id="158" presetID="1" presetClass="exit" presetSubtype="0" fill="hold" grpId="1" nodeType="afterEffect">
                                  <p:stCondLst>
                                    <p:cond delay="1000"/>
                                  </p:stCondLst>
                                  <p:childTnLst>
                                    <p:set>
                                      <p:cBhvr>
                                        <p:cTn id="159" dur="1" fill="hold">
                                          <p:stCondLst>
                                            <p:cond delay="0"/>
                                          </p:stCondLst>
                                        </p:cTn>
                                        <p:tgtEl>
                                          <p:spTgt spid="33"/>
                                        </p:tgtEl>
                                        <p:attrNameLst>
                                          <p:attrName>style.visibility</p:attrName>
                                        </p:attrNameLst>
                                      </p:cBhvr>
                                      <p:to>
                                        <p:strVal val="hidden"/>
                                      </p:to>
                                    </p:set>
                                  </p:childTnLst>
                                </p:cTn>
                              </p:par>
                            </p:childTnLst>
                          </p:cTn>
                        </p:par>
                        <p:par>
                          <p:cTn id="160" fill="hold">
                            <p:stCondLst>
                              <p:cond delay="26010"/>
                            </p:stCondLst>
                            <p:childTnLst>
                              <p:par>
                                <p:cTn id="161" presetID="1" presetClass="entr" presetSubtype="0" fill="hold" grpId="0" nodeType="afterEffect">
                                  <p:stCondLst>
                                    <p:cond delay="0"/>
                                  </p:stCondLst>
                                  <p:childTnLst>
                                    <p:set>
                                      <p:cBhvr>
                                        <p:cTn id="162" dur="1" fill="hold">
                                          <p:stCondLst>
                                            <p:cond delay="0"/>
                                          </p:stCondLst>
                                        </p:cTn>
                                        <p:tgtEl>
                                          <p:spTgt spid="128"/>
                                        </p:tgtEl>
                                        <p:attrNameLst>
                                          <p:attrName>style.visibility</p:attrName>
                                        </p:attrNameLst>
                                      </p:cBhvr>
                                      <p:to>
                                        <p:strVal val="visible"/>
                                      </p:to>
                                    </p:set>
                                  </p:childTnLst>
                                </p:cTn>
                              </p:par>
                            </p:childTnLst>
                          </p:cTn>
                        </p:par>
                        <p:par>
                          <p:cTn id="163" fill="hold">
                            <p:stCondLst>
                              <p:cond delay="26010"/>
                            </p:stCondLst>
                            <p:childTnLst>
                              <p:par>
                                <p:cTn id="164" presetID="1" presetClass="exit" presetSubtype="0" fill="hold" grpId="1" nodeType="afterEffect">
                                  <p:stCondLst>
                                    <p:cond delay="1000"/>
                                  </p:stCondLst>
                                  <p:childTnLst>
                                    <p:set>
                                      <p:cBhvr>
                                        <p:cTn id="165" dur="1" fill="hold">
                                          <p:stCondLst>
                                            <p:cond delay="0"/>
                                          </p:stCondLst>
                                        </p:cTn>
                                        <p:tgtEl>
                                          <p:spTgt spid="128"/>
                                        </p:tgtEl>
                                        <p:attrNameLst>
                                          <p:attrName>style.visibility</p:attrName>
                                        </p:attrNameLst>
                                      </p:cBhvr>
                                      <p:to>
                                        <p:strVal val="hidden"/>
                                      </p:to>
                                    </p:set>
                                  </p:childTnLst>
                                </p:cTn>
                              </p:par>
                            </p:childTnLst>
                          </p:cTn>
                        </p:par>
                        <p:par>
                          <p:cTn id="166" fill="hold">
                            <p:stCondLst>
                              <p:cond delay="27010"/>
                            </p:stCondLst>
                            <p:childTnLst>
                              <p:par>
                                <p:cTn id="167" presetID="1" presetClass="entr" presetSubtype="0" fill="hold" grpId="0" nodeType="afterEffect">
                                  <p:stCondLst>
                                    <p:cond delay="0"/>
                                  </p:stCondLst>
                                  <p:childTnLst>
                                    <p:set>
                                      <p:cBhvr>
                                        <p:cTn id="168" dur="1" fill="hold">
                                          <p:stCondLst>
                                            <p:cond delay="0"/>
                                          </p:stCondLst>
                                        </p:cTn>
                                        <p:tgtEl>
                                          <p:spTgt spid="31"/>
                                        </p:tgtEl>
                                        <p:attrNameLst>
                                          <p:attrName>style.visibility</p:attrName>
                                        </p:attrNameLst>
                                      </p:cBhvr>
                                      <p:to>
                                        <p:strVal val="visible"/>
                                      </p:to>
                                    </p:set>
                                  </p:childTnLst>
                                </p:cTn>
                              </p:par>
                            </p:childTnLst>
                          </p:cTn>
                        </p:par>
                        <p:par>
                          <p:cTn id="169" fill="hold">
                            <p:stCondLst>
                              <p:cond delay="27010"/>
                            </p:stCondLst>
                            <p:childTnLst>
                              <p:par>
                                <p:cTn id="170" presetID="1" presetClass="exit" presetSubtype="0" fill="hold" grpId="1" nodeType="afterEffect">
                                  <p:stCondLst>
                                    <p:cond delay="1000"/>
                                  </p:stCondLst>
                                  <p:childTnLst>
                                    <p:set>
                                      <p:cBhvr>
                                        <p:cTn id="171" dur="1" fill="hold">
                                          <p:stCondLst>
                                            <p:cond delay="0"/>
                                          </p:stCondLst>
                                        </p:cTn>
                                        <p:tgtEl>
                                          <p:spTgt spid="31"/>
                                        </p:tgtEl>
                                        <p:attrNameLst>
                                          <p:attrName>style.visibility</p:attrName>
                                        </p:attrNameLst>
                                      </p:cBhvr>
                                      <p:to>
                                        <p:strVal val="hidden"/>
                                      </p:to>
                                    </p:set>
                                  </p:childTnLst>
                                </p:cTn>
                              </p:par>
                            </p:childTnLst>
                          </p:cTn>
                        </p:par>
                        <p:par>
                          <p:cTn id="172" fill="hold">
                            <p:stCondLst>
                              <p:cond delay="28010"/>
                            </p:stCondLst>
                            <p:childTnLst>
                              <p:par>
                                <p:cTn id="173" presetID="1" presetClass="entr" presetSubtype="0" fill="hold" grpId="0" nodeType="afterEffect">
                                  <p:stCondLst>
                                    <p:cond delay="0"/>
                                  </p:stCondLst>
                                  <p:childTnLst>
                                    <p:set>
                                      <p:cBhvr>
                                        <p:cTn id="174" dur="1" fill="hold">
                                          <p:stCondLst>
                                            <p:cond delay="0"/>
                                          </p:stCondLst>
                                        </p:cTn>
                                        <p:tgtEl>
                                          <p:spTgt spid="30"/>
                                        </p:tgtEl>
                                        <p:attrNameLst>
                                          <p:attrName>style.visibility</p:attrName>
                                        </p:attrNameLst>
                                      </p:cBhvr>
                                      <p:to>
                                        <p:strVal val="visible"/>
                                      </p:to>
                                    </p:set>
                                  </p:childTnLst>
                                </p:cTn>
                              </p:par>
                            </p:childTnLst>
                          </p:cTn>
                        </p:par>
                        <p:par>
                          <p:cTn id="175" fill="hold">
                            <p:stCondLst>
                              <p:cond delay="28010"/>
                            </p:stCondLst>
                            <p:childTnLst>
                              <p:par>
                                <p:cTn id="176" presetID="1" presetClass="exit" presetSubtype="0" fill="hold" grpId="1" nodeType="afterEffect">
                                  <p:stCondLst>
                                    <p:cond delay="1000"/>
                                  </p:stCondLst>
                                  <p:childTnLst>
                                    <p:set>
                                      <p:cBhvr>
                                        <p:cTn id="177" dur="1" fill="hold">
                                          <p:stCondLst>
                                            <p:cond delay="0"/>
                                          </p:stCondLst>
                                        </p:cTn>
                                        <p:tgtEl>
                                          <p:spTgt spid="30"/>
                                        </p:tgtEl>
                                        <p:attrNameLst>
                                          <p:attrName>style.visibility</p:attrName>
                                        </p:attrNameLst>
                                      </p:cBhvr>
                                      <p:to>
                                        <p:strVal val="hidden"/>
                                      </p:to>
                                    </p:set>
                                  </p:childTnLst>
                                </p:cTn>
                              </p:par>
                            </p:childTnLst>
                          </p:cTn>
                        </p:par>
                        <p:par>
                          <p:cTn id="178" fill="hold">
                            <p:stCondLst>
                              <p:cond delay="29010"/>
                            </p:stCondLst>
                            <p:childTnLst>
                              <p:par>
                                <p:cTn id="179" presetID="1" presetClass="entr" presetSubtype="0" fill="hold" grpId="0" nodeType="afterEffect">
                                  <p:stCondLst>
                                    <p:cond delay="0"/>
                                  </p:stCondLst>
                                  <p:childTnLst>
                                    <p:set>
                                      <p:cBhvr>
                                        <p:cTn id="180" dur="1" fill="hold">
                                          <p:stCondLst>
                                            <p:cond delay="0"/>
                                          </p:stCondLst>
                                        </p:cTn>
                                        <p:tgtEl>
                                          <p:spTgt spid="29"/>
                                        </p:tgtEl>
                                        <p:attrNameLst>
                                          <p:attrName>style.visibility</p:attrName>
                                        </p:attrNameLst>
                                      </p:cBhvr>
                                      <p:to>
                                        <p:strVal val="visible"/>
                                      </p:to>
                                    </p:set>
                                  </p:childTnLst>
                                </p:cTn>
                              </p:par>
                            </p:childTnLst>
                          </p:cTn>
                        </p:par>
                        <p:par>
                          <p:cTn id="181" fill="hold">
                            <p:stCondLst>
                              <p:cond delay="29010"/>
                            </p:stCondLst>
                            <p:childTnLst>
                              <p:par>
                                <p:cTn id="182" presetID="1" presetClass="exit" presetSubtype="0" fill="hold" grpId="1" nodeType="afterEffect">
                                  <p:stCondLst>
                                    <p:cond delay="1000"/>
                                  </p:stCondLst>
                                  <p:childTnLst>
                                    <p:set>
                                      <p:cBhvr>
                                        <p:cTn id="183" dur="1" fill="hold">
                                          <p:stCondLst>
                                            <p:cond delay="0"/>
                                          </p:stCondLst>
                                        </p:cTn>
                                        <p:tgtEl>
                                          <p:spTgt spid="29"/>
                                        </p:tgtEl>
                                        <p:attrNameLst>
                                          <p:attrName>style.visibility</p:attrName>
                                        </p:attrNameLst>
                                      </p:cBhvr>
                                      <p:to>
                                        <p:strVal val="hidden"/>
                                      </p:to>
                                    </p:set>
                                  </p:childTnLst>
                                </p:cTn>
                              </p:par>
                            </p:childTnLst>
                          </p:cTn>
                        </p:par>
                        <p:par>
                          <p:cTn id="184" fill="hold">
                            <p:stCondLst>
                              <p:cond delay="30010"/>
                            </p:stCondLst>
                            <p:childTnLst>
                              <p:par>
                                <p:cTn id="185" presetID="1" presetClass="entr" presetSubtype="0" fill="hold" grpId="0" nodeType="afterEffect">
                                  <p:stCondLst>
                                    <p:cond delay="0"/>
                                  </p:stCondLst>
                                  <p:childTnLst>
                                    <p:set>
                                      <p:cBhvr>
                                        <p:cTn id="186" dur="1" fill="hold">
                                          <p:stCondLst>
                                            <p:cond delay="0"/>
                                          </p:stCondLst>
                                        </p:cTn>
                                        <p:tgtEl>
                                          <p:spTgt spid="129"/>
                                        </p:tgtEl>
                                        <p:attrNameLst>
                                          <p:attrName>style.visibility</p:attrName>
                                        </p:attrNameLst>
                                      </p:cBhvr>
                                      <p:to>
                                        <p:strVal val="visible"/>
                                      </p:to>
                                    </p:set>
                                  </p:childTnLst>
                                </p:cTn>
                              </p:par>
                            </p:childTnLst>
                          </p:cTn>
                        </p:par>
                        <p:par>
                          <p:cTn id="187" fill="hold">
                            <p:stCondLst>
                              <p:cond delay="30010"/>
                            </p:stCondLst>
                            <p:childTnLst>
                              <p:par>
                                <p:cTn id="188" presetID="1" presetClass="exit" presetSubtype="0" fill="hold" grpId="1" nodeType="afterEffect">
                                  <p:stCondLst>
                                    <p:cond delay="1000"/>
                                  </p:stCondLst>
                                  <p:childTnLst>
                                    <p:set>
                                      <p:cBhvr>
                                        <p:cTn id="189" dur="1" fill="hold">
                                          <p:stCondLst>
                                            <p:cond delay="0"/>
                                          </p:stCondLst>
                                        </p:cTn>
                                        <p:tgtEl>
                                          <p:spTgt spid="129"/>
                                        </p:tgtEl>
                                        <p:attrNameLst>
                                          <p:attrName>style.visibility</p:attrName>
                                        </p:attrNameLst>
                                      </p:cBhvr>
                                      <p:to>
                                        <p:strVal val="hidden"/>
                                      </p:to>
                                    </p:set>
                                  </p:childTnLst>
                                </p:cTn>
                              </p:par>
                            </p:childTnLst>
                          </p:cTn>
                        </p:par>
                        <p:par>
                          <p:cTn id="190" fill="hold">
                            <p:stCondLst>
                              <p:cond delay="31010"/>
                            </p:stCondLst>
                            <p:childTnLst>
                              <p:par>
                                <p:cTn id="191" presetID="1" presetClass="entr" presetSubtype="0" fill="hold" grpId="0" nodeType="afterEffect">
                                  <p:stCondLst>
                                    <p:cond delay="0"/>
                                  </p:stCondLst>
                                  <p:childTnLst>
                                    <p:set>
                                      <p:cBhvr>
                                        <p:cTn id="192" dur="1" fill="hold">
                                          <p:stCondLst>
                                            <p:cond delay="0"/>
                                          </p:stCondLst>
                                        </p:cTn>
                                        <p:tgtEl>
                                          <p:spTgt spid="28"/>
                                        </p:tgtEl>
                                        <p:attrNameLst>
                                          <p:attrName>style.visibility</p:attrName>
                                        </p:attrNameLst>
                                      </p:cBhvr>
                                      <p:to>
                                        <p:strVal val="visible"/>
                                      </p:to>
                                    </p:set>
                                  </p:childTnLst>
                                </p:cTn>
                              </p:par>
                            </p:childTnLst>
                          </p:cTn>
                        </p:par>
                        <p:par>
                          <p:cTn id="193" fill="hold">
                            <p:stCondLst>
                              <p:cond delay="31010"/>
                            </p:stCondLst>
                            <p:childTnLst>
                              <p:par>
                                <p:cTn id="194" presetID="1" presetClass="exit" presetSubtype="0" fill="hold" grpId="1" nodeType="afterEffect">
                                  <p:stCondLst>
                                    <p:cond delay="1000"/>
                                  </p:stCondLst>
                                  <p:childTnLst>
                                    <p:set>
                                      <p:cBhvr>
                                        <p:cTn id="195" dur="1" fill="hold">
                                          <p:stCondLst>
                                            <p:cond delay="0"/>
                                          </p:stCondLst>
                                        </p:cTn>
                                        <p:tgtEl>
                                          <p:spTgt spid="28"/>
                                        </p:tgtEl>
                                        <p:attrNameLst>
                                          <p:attrName>style.visibility</p:attrName>
                                        </p:attrNameLst>
                                      </p:cBhvr>
                                      <p:to>
                                        <p:strVal val="hidden"/>
                                      </p:to>
                                    </p:set>
                                  </p:childTnLst>
                                </p:cTn>
                              </p:par>
                            </p:childTnLst>
                          </p:cTn>
                        </p:par>
                        <p:par>
                          <p:cTn id="196" fill="hold">
                            <p:stCondLst>
                              <p:cond delay="32010"/>
                            </p:stCondLst>
                            <p:childTnLst>
                              <p:par>
                                <p:cTn id="197" presetID="1" presetClass="entr" presetSubtype="0" fill="hold" grpId="0" nodeType="afterEffect">
                                  <p:stCondLst>
                                    <p:cond delay="0"/>
                                  </p:stCondLst>
                                  <p:childTnLst>
                                    <p:set>
                                      <p:cBhvr>
                                        <p:cTn id="198" dur="1" fill="hold">
                                          <p:stCondLst>
                                            <p:cond delay="0"/>
                                          </p:stCondLst>
                                        </p:cTn>
                                        <p:tgtEl>
                                          <p:spTgt spid="26"/>
                                        </p:tgtEl>
                                        <p:attrNameLst>
                                          <p:attrName>style.visibility</p:attrName>
                                        </p:attrNameLst>
                                      </p:cBhvr>
                                      <p:to>
                                        <p:strVal val="visible"/>
                                      </p:to>
                                    </p:set>
                                  </p:childTnLst>
                                </p:cTn>
                              </p:par>
                            </p:childTnLst>
                          </p:cTn>
                        </p:par>
                        <p:par>
                          <p:cTn id="199" fill="hold">
                            <p:stCondLst>
                              <p:cond delay="32010"/>
                            </p:stCondLst>
                            <p:childTnLst>
                              <p:par>
                                <p:cTn id="200" presetID="1" presetClass="exit" presetSubtype="0" fill="hold" grpId="1" nodeType="afterEffect">
                                  <p:stCondLst>
                                    <p:cond delay="1000"/>
                                  </p:stCondLst>
                                  <p:childTnLst>
                                    <p:set>
                                      <p:cBhvr>
                                        <p:cTn id="201" dur="1" fill="hold">
                                          <p:stCondLst>
                                            <p:cond delay="0"/>
                                          </p:stCondLst>
                                        </p:cTn>
                                        <p:tgtEl>
                                          <p:spTgt spid="26"/>
                                        </p:tgtEl>
                                        <p:attrNameLst>
                                          <p:attrName>style.visibility</p:attrName>
                                        </p:attrNameLst>
                                      </p:cBhvr>
                                      <p:to>
                                        <p:strVal val="hidden"/>
                                      </p:to>
                                    </p:set>
                                  </p:childTnLst>
                                </p:cTn>
                              </p:par>
                            </p:childTnLst>
                          </p:cTn>
                        </p:par>
                        <p:par>
                          <p:cTn id="202" fill="hold">
                            <p:stCondLst>
                              <p:cond delay="33010"/>
                            </p:stCondLst>
                            <p:childTnLst>
                              <p:par>
                                <p:cTn id="203" presetID="1" presetClass="entr" presetSubtype="0" fill="hold" grpId="0" nodeType="afterEffect">
                                  <p:stCondLst>
                                    <p:cond delay="0"/>
                                  </p:stCondLst>
                                  <p:childTnLst>
                                    <p:set>
                                      <p:cBhvr>
                                        <p:cTn id="204" dur="1" fill="hold">
                                          <p:stCondLst>
                                            <p:cond delay="0"/>
                                          </p:stCondLst>
                                        </p:cTn>
                                        <p:tgtEl>
                                          <p:spTgt spid="25"/>
                                        </p:tgtEl>
                                        <p:attrNameLst>
                                          <p:attrName>style.visibility</p:attrName>
                                        </p:attrNameLst>
                                      </p:cBhvr>
                                      <p:to>
                                        <p:strVal val="visible"/>
                                      </p:to>
                                    </p:set>
                                  </p:childTnLst>
                                </p:cTn>
                              </p:par>
                            </p:childTnLst>
                          </p:cTn>
                        </p:par>
                        <p:par>
                          <p:cTn id="205" fill="hold">
                            <p:stCondLst>
                              <p:cond delay="33010"/>
                            </p:stCondLst>
                            <p:childTnLst>
                              <p:par>
                                <p:cTn id="206" presetID="1" presetClass="exit" presetSubtype="0" fill="hold" grpId="1" nodeType="afterEffect">
                                  <p:stCondLst>
                                    <p:cond delay="1000"/>
                                  </p:stCondLst>
                                  <p:childTnLst>
                                    <p:set>
                                      <p:cBhvr>
                                        <p:cTn id="207" dur="1" fill="hold">
                                          <p:stCondLst>
                                            <p:cond delay="0"/>
                                          </p:stCondLst>
                                        </p:cTn>
                                        <p:tgtEl>
                                          <p:spTgt spid="25"/>
                                        </p:tgtEl>
                                        <p:attrNameLst>
                                          <p:attrName>style.visibility</p:attrName>
                                        </p:attrNameLst>
                                      </p:cBhvr>
                                      <p:to>
                                        <p:strVal val="hidden"/>
                                      </p:to>
                                    </p:set>
                                  </p:childTnLst>
                                </p:cTn>
                              </p:par>
                            </p:childTnLst>
                          </p:cTn>
                        </p:par>
                        <p:par>
                          <p:cTn id="208" fill="hold">
                            <p:stCondLst>
                              <p:cond delay="34010"/>
                            </p:stCondLst>
                            <p:childTnLst>
                              <p:par>
                                <p:cTn id="209" presetID="1" presetClass="entr" presetSubtype="0" fill="hold" grpId="0" nodeType="afterEffect">
                                  <p:stCondLst>
                                    <p:cond delay="0"/>
                                  </p:stCondLst>
                                  <p:childTnLst>
                                    <p:set>
                                      <p:cBhvr>
                                        <p:cTn id="210" dur="1" fill="hold">
                                          <p:stCondLst>
                                            <p:cond delay="0"/>
                                          </p:stCondLst>
                                        </p:cTn>
                                        <p:tgtEl>
                                          <p:spTgt spid="24"/>
                                        </p:tgtEl>
                                        <p:attrNameLst>
                                          <p:attrName>style.visibility</p:attrName>
                                        </p:attrNameLst>
                                      </p:cBhvr>
                                      <p:to>
                                        <p:strVal val="visible"/>
                                      </p:to>
                                    </p:set>
                                  </p:childTnLst>
                                </p:cTn>
                              </p:par>
                            </p:childTnLst>
                          </p:cTn>
                        </p:par>
                        <p:par>
                          <p:cTn id="211" fill="hold">
                            <p:stCondLst>
                              <p:cond delay="34010"/>
                            </p:stCondLst>
                            <p:childTnLst>
                              <p:par>
                                <p:cTn id="212" presetID="1" presetClass="exit" presetSubtype="0" fill="hold" grpId="1" nodeType="afterEffect">
                                  <p:stCondLst>
                                    <p:cond delay="1000"/>
                                  </p:stCondLst>
                                  <p:childTnLst>
                                    <p:set>
                                      <p:cBhvr>
                                        <p:cTn id="213" dur="1" fill="hold">
                                          <p:stCondLst>
                                            <p:cond delay="0"/>
                                          </p:stCondLst>
                                        </p:cTn>
                                        <p:tgtEl>
                                          <p:spTgt spid="24"/>
                                        </p:tgtEl>
                                        <p:attrNameLst>
                                          <p:attrName>style.visibility</p:attrName>
                                        </p:attrNameLst>
                                      </p:cBhvr>
                                      <p:to>
                                        <p:strVal val="hidden"/>
                                      </p:to>
                                    </p:set>
                                  </p:childTnLst>
                                </p:cTn>
                              </p:par>
                            </p:childTnLst>
                          </p:cTn>
                        </p:par>
                        <p:par>
                          <p:cTn id="214" fill="hold">
                            <p:stCondLst>
                              <p:cond delay="35010"/>
                            </p:stCondLst>
                            <p:childTnLst>
                              <p:par>
                                <p:cTn id="215" presetID="1" presetClass="entr" presetSubtype="0" fill="hold" grpId="0" nodeType="afterEffect">
                                  <p:stCondLst>
                                    <p:cond delay="0"/>
                                  </p:stCondLst>
                                  <p:childTnLst>
                                    <p:set>
                                      <p:cBhvr>
                                        <p:cTn id="216" dur="1" fill="hold">
                                          <p:stCondLst>
                                            <p:cond delay="0"/>
                                          </p:stCondLst>
                                        </p:cTn>
                                        <p:tgtEl>
                                          <p:spTgt spid="54"/>
                                        </p:tgtEl>
                                        <p:attrNameLst>
                                          <p:attrName>style.visibility</p:attrName>
                                        </p:attrNameLst>
                                      </p:cBhvr>
                                      <p:to>
                                        <p:strVal val="visible"/>
                                      </p:to>
                                    </p:set>
                                  </p:childTnLst>
                                </p:cTn>
                              </p:par>
                            </p:childTnLst>
                          </p:cTn>
                        </p:par>
                        <p:par>
                          <p:cTn id="217" fill="hold">
                            <p:stCondLst>
                              <p:cond delay="35010"/>
                            </p:stCondLst>
                            <p:childTnLst>
                              <p:par>
                                <p:cTn id="218" presetID="1" presetClass="exit" presetSubtype="0" fill="hold" grpId="1" nodeType="afterEffect">
                                  <p:stCondLst>
                                    <p:cond delay="1000"/>
                                  </p:stCondLst>
                                  <p:childTnLst>
                                    <p:set>
                                      <p:cBhvr>
                                        <p:cTn id="219" dur="1" fill="hold">
                                          <p:stCondLst>
                                            <p:cond delay="0"/>
                                          </p:stCondLst>
                                        </p:cTn>
                                        <p:tgtEl>
                                          <p:spTgt spid="54"/>
                                        </p:tgtEl>
                                        <p:attrNameLst>
                                          <p:attrName>style.visibility</p:attrName>
                                        </p:attrNameLst>
                                      </p:cBhvr>
                                      <p:to>
                                        <p:strVal val="hidden"/>
                                      </p:to>
                                    </p:set>
                                  </p:childTnLst>
                                </p:cTn>
                              </p:par>
                            </p:childTnLst>
                          </p:cTn>
                        </p:par>
                        <p:par>
                          <p:cTn id="220" fill="hold">
                            <p:stCondLst>
                              <p:cond delay="36010"/>
                            </p:stCondLst>
                            <p:childTnLst>
                              <p:par>
                                <p:cTn id="221" presetID="1" presetClass="entr" presetSubtype="0" fill="hold" grpId="0" nodeType="afterEffect">
                                  <p:stCondLst>
                                    <p:cond delay="0"/>
                                  </p:stCondLst>
                                  <p:childTnLst>
                                    <p:set>
                                      <p:cBhvr>
                                        <p:cTn id="222" dur="1" fill="hold">
                                          <p:stCondLst>
                                            <p:cond delay="0"/>
                                          </p:stCondLst>
                                        </p:cTn>
                                        <p:tgtEl>
                                          <p:spTgt spid="53"/>
                                        </p:tgtEl>
                                        <p:attrNameLst>
                                          <p:attrName>style.visibility</p:attrName>
                                        </p:attrNameLst>
                                      </p:cBhvr>
                                      <p:to>
                                        <p:strVal val="visible"/>
                                      </p:to>
                                    </p:set>
                                  </p:childTnLst>
                                </p:cTn>
                              </p:par>
                            </p:childTnLst>
                          </p:cTn>
                        </p:par>
                        <p:par>
                          <p:cTn id="223" fill="hold">
                            <p:stCondLst>
                              <p:cond delay="36010"/>
                            </p:stCondLst>
                            <p:childTnLst>
                              <p:par>
                                <p:cTn id="224" presetID="1" presetClass="exit" presetSubtype="0" fill="hold" grpId="1" nodeType="afterEffect">
                                  <p:stCondLst>
                                    <p:cond delay="1000"/>
                                  </p:stCondLst>
                                  <p:childTnLst>
                                    <p:set>
                                      <p:cBhvr>
                                        <p:cTn id="225" dur="1" fill="hold">
                                          <p:stCondLst>
                                            <p:cond delay="0"/>
                                          </p:stCondLst>
                                        </p:cTn>
                                        <p:tgtEl>
                                          <p:spTgt spid="53"/>
                                        </p:tgtEl>
                                        <p:attrNameLst>
                                          <p:attrName>style.visibility</p:attrName>
                                        </p:attrNameLst>
                                      </p:cBhvr>
                                      <p:to>
                                        <p:strVal val="hidden"/>
                                      </p:to>
                                    </p:set>
                                  </p:childTnLst>
                                </p:cTn>
                              </p:par>
                            </p:childTnLst>
                          </p:cTn>
                        </p:par>
                        <p:par>
                          <p:cTn id="226" fill="hold">
                            <p:stCondLst>
                              <p:cond delay="37010"/>
                            </p:stCondLst>
                            <p:childTnLst>
                              <p:par>
                                <p:cTn id="227" presetID="1" presetClass="entr" presetSubtype="0" fill="hold" grpId="0" nodeType="afterEffect">
                                  <p:stCondLst>
                                    <p:cond delay="0"/>
                                  </p:stCondLst>
                                  <p:childTnLst>
                                    <p:set>
                                      <p:cBhvr>
                                        <p:cTn id="228" dur="1" fill="hold">
                                          <p:stCondLst>
                                            <p:cond delay="0"/>
                                          </p:stCondLst>
                                        </p:cTn>
                                        <p:tgtEl>
                                          <p:spTgt spid="52"/>
                                        </p:tgtEl>
                                        <p:attrNameLst>
                                          <p:attrName>style.visibility</p:attrName>
                                        </p:attrNameLst>
                                      </p:cBhvr>
                                      <p:to>
                                        <p:strVal val="visible"/>
                                      </p:to>
                                    </p:set>
                                  </p:childTnLst>
                                </p:cTn>
                              </p:par>
                            </p:childTnLst>
                          </p:cTn>
                        </p:par>
                        <p:par>
                          <p:cTn id="229" fill="hold">
                            <p:stCondLst>
                              <p:cond delay="37010"/>
                            </p:stCondLst>
                            <p:childTnLst>
                              <p:par>
                                <p:cTn id="230" presetID="1" presetClass="exit" presetSubtype="0" fill="hold" grpId="1" nodeType="afterEffect">
                                  <p:stCondLst>
                                    <p:cond delay="1000"/>
                                  </p:stCondLst>
                                  <p:childTnLst>
                                    <p:set>
                                      <p:cBhvr>
                                        <p:cTn id="231" dur="1" fill="hold">
                                          <p:stCondLst>
                                            <p:cond delay="0"/>
                                          </p:stCondLst>
                                        </p:cTn>
                                        <p:tgtEl>
                                          <p:spTgt spid="52"/>
                                        </p:tgtEl>
                                        <p:attrNameLst>
                                          <p:attrName>style.visibility</p:attrName>
                                        </p:attrNameLst>
                                      </p:cBhvr>
                                      <p:to>
                                        <p:strVal val="hidden"/>
                                      </p:to>
                                    </p:set>
                                  </p:childTnLst>
                                </p:cTn>
                              </p:par>
                            </p:childTnLst>
                          </p:cTn>
                        </p:par>
                        <p:par>
                          <p:cTn id="232" fill="hold">
                            <p:stCondLst>
                              <p:cond delay="38010"/>
                            </p:stCondLst>
                            <p:childTnLst>
                              <p:par>
                                <p:cTn id="233" presetID="1" presetClass="entr" presetSubtype="0" fill="hold" grpId="0" nodeType="afterEffect">
                                  <p:stCondLst>
                                    <p:cond delay="0"/>
                                  </p:stCondLst>
                                  <p:childTnLst>
                                    <p:set>
                                      <p:cBhvr>
                                        <p:cTn id="234" dur="1" fill="hold">
                                          <p:stCondLst>
                                            <p:cond delay="0"/>
                                          </p:stCondLst>
                                        </p:cTn>
                                        <p:tgtEl>
                                          <p:spTgt spid="51"/>
                                        </p:tgtEl>
                                        <p:attrNameLst>
                                          <p:attrName>style.visibility</p:attrName>
                                        </p:attrNameLst>
                                      </p:cBhvr>
                                      <p:to>
                                        <p:strVal val="visible"/>
                                      </p:to>
                                    </p:set>
                                  </p:childTnLst>
                                </p:cTn>
                              </p:par>
                            </p:childTnLst>
                          </p:cTn>
                        </p:par>
                        <p:par>
                          <p:cTn id="235" fill="hold">
                            <p:stCondLst>
                              <p:cond delay="38010"/>
                            </p:stCondLst>
                            <p:childTnLst>
                              <p:par>
                                <p:cTn id="236" presetID="1" presetClass="exit" presetSubtype="0" fill="hold" grpId="1" nodeType="afterEffect">
                                  <p:stCondLst>
                                    <p:cond delay="1000"/>
                                  </p:stCondLst>
                                  <p:childTnLst>
                                    <p:set>
                                      <p:cBhvr>
                                        <p:cTn id="237" dur="1" fill="hold">
                                          <p:stCondLst>
                                            <p:cond delay="0"/>
                                          </p:stCondLst>
                                        </p:cTn>
                                        <p:tgtEl>
                                          <p:spTgt spid="51"/>
                                        </p:tgtEl>
                                        <p:attrNameLst>
                                          <p:attrName>style.visibility</p:attrName>
                                        </p:attrNameLst>
                                      </p:cBhvr>
                                      <p:to>
                                        <p:strVal val="hidden"/>
                                      </p:to>
                                    </p:set>
                                  </p:childTnLst>
                                </p:cTn>
                              </p:par>
                            </p:childTnLst>
                          </p:cTn>
                        </p:par>
                        <p:par>
                          <p:cTn id="238" fill="hold">
                            <p:stCondLst>
                              <p:cond delay="39010"/>
                            </p:stCondLst>
                            <p:childTnLst>
                              <p:par>
                                <p:cTn id="239" presetID="1" presetClass="entr" presetSubtype="0" fill="hold" grpId="0" nodeType="afterEffect">
                                  <p:stCondLst>
                                    <p:cond delay="0"/>
                                  </p:stCondLst>
                                  <p:childTnLst>
                                    <p:set>
                                      <p:cBhvr>
                                        <p:cTn id="240" dur="1" fill="hold">
                                          <p:stCondLst>
                                            <p:cond delay="0"/>
                                          </p:stCondLst>
                                        </p:cTn>
                                        <p:tgtEl>
                                          <p:spTgt spid="50"/>
                                        </p:tgtEl>
                                        <p:attrNameLst>
                                          <p:attrName>style.visibility</p:attrName>
                                        </p:attrNameLst>
                                      </p:cBhvr>
                                      <p:to>
                                        <p:strVal val="visible"/>
                                      </p:to>
                                    </p:set>
                                  </p:childTnLst>
                                </p:cTn>
                              </p:par>
                            </p:childTnLst>
                          </p:cTn>
                        </p:par>
                        <p:par>
                          <p:cTn id="241" fill="hold">
                            <p:stCondLst>
                              <p:cond delay="39010"/>
                            </p:stCondLst>
                            <p:childTnLst>
                              <p:par>
                                <p:cTn id="242" presetID="1" presetClass="exit" presetSubtype="0" fill="hold" grpId="1" nodeType="afterEffect">
                                  <p:stCondLst>
                                    <p:cond delay="1000"/>
                                  </p:stCondLst>
                                  <p:childTnLst>
                                    <p:set>
                                      <p:cBhvr>
                                        <p:cTn id="243" dur="1" fill="hold">
                                          <p:stCondLst>
                                            <p:cond delay="0"/>
                                          </p:stCondLst>
                                        </p:cTn>
                                        <p:tgtEl>
                                          <p:spTgt spid="50"/>
                                        </p:tgtEl>
                                        <p:attrNameLst>
                                          <p:attrName>style.visibility</p:attrName>
                                        </p:attrNameLst>
                                      </p:cBhvr>
                                      <p:to>
                                        <p:strVal val="hidden"/>
                                      </p:to>
                                    </p:set>
                                  </p:childTnLst>
                                </p:cTn>
                              </p:par>
                            </p:childTnLst>
                          </p:cTn>
                        </p:par>
                        <p:par>
                          <p:cTn id="244" fill="hold">
                            <p:stCondLst>
                              <p:cond delay="40010"/>
                            </p:stCondLst>
                            <p:childTnLst>
                              <p:par>
                                <p:cTn id="245" presetID="1" presetClass="entr" presetSubtype="0" fill="hold" grpId="0" nodeType="afterEffect">
                                  <p:stCondLst>
                                    <p:cond delay="0"/>
                                  </p:stCondLst>
                                  <p:childTnLst>
                                    <p:set>
                                      <p:cBhvr>
                                        <p:cTn id="246" dur="1" fill="hold">
                                          <p:stCondLst>
                                            <p:cond delay="0"/>
                                          </p:stCondLst>
                                        </p:cTn>
                                        <p:tgtEl>
                                          <p:spTgt spid="49"/>
                                        </p:tgtEl>
                                        <p:attrNameLst>
                                          <p:attrName>style.visibility</p:attrName>
                                        </p:attrNameLst>
                                      </p:cBhvr>
                                      <p:to>
                                        <p:strVal val="visible"/>
                                      </p:to>
                                    </p:set>
                                  </p:childTnLst>
                                </p:cTn>
                              </p:par>
                            </p:childTnLst>
                          </p:cTn>
                        </p:par>
                        <p:par>
                          <p:cTn id="247" fill="hold">
                            <p:stCondLst>
                              <p:cond delay="40010"/>
                            </p:stCondLst>
                            <p:childTnLst>
                              <p:par>
                                <p:cTn id="248" presetID="1" presetClass="exit" presetSubtype="0" fill="hold" grpId="1" nodeType="afterEffect">
                                  <p:stCondLst>
                                    <p:cond delay="1000"/>
                                  </p:stCondLst>
                                  <p:childTnLst>
                                    <p:set>
                                      <p:cBhvr>
                                        <p:cTn id="249" dur="1" fill="hold">
                                          <p:stCondLst>
                                            <p:cond delay="0"/>
                                          </p:stCondLst>
                                        </p:cTn>
                                        <p:tgtEl>
                                          <p:spTgt spid="49"/>
                                        </p:tgtEl>
                                        <p:attrNameLst>
                                          <p:attrName>style.visibility</p:attrName>
                                        </p:attrNameLst>
                                      </p:cBhvr>
                                      <p:to>
                                        <p:strVal val="hidden"/>
                                      </p:to>
                                    </p:set>
                                  </p:childTnLst>
                                </p:cTn>
                              </p:par>
                            </p:childTnLst>
                          </p:cTn>
                        </p:par>
                        <p:par>
                          <p:cTn id="250" fill="hold">
                            <p:stCondLst>
                              <p:cond delay="41010"/>
                            </p:stCondLst>
                            <p:childTnLst>
                              <p:par>
                                <p:cTn id="251" presetID="1" presetClass="entr" presetSubtype="0" fill="hold" grpId="0" nodeType="afterEffect">
                                  <p:stCondLst>
                                    <p:cond delay="0"/>
                                  </p:stCondLst>
                                  <p:childTnLst>
                                    <p:set>
                                      <p:cBhvr>
                                        <p:cTn id="252" dur="1" fill="hold">
                                          <p:stCondLst>
                                            <p:cond delay="0"/>
                                          </p:stCondLst>
                                        </p:cTn>
                                        <p:tgtEl>
                                          <p:spTgt spid="48"/>
                                        </p:tgtEl>
                                        <p:attrNameLst>
                                          <p:attrName>style.visibility</p:attrName>
                                        </p:attrNameLst>
                                      </p:cBhvr>
                                      <p:to>
                                        <p:strVal val="visible"/>
                                      </p:to>
                                    </p:set>
                                  </p:childTnLst>
                                </p:cTn>
                              </p:par>
                            </p:childTnLst>
                          </p:cTn>
                        </p:par>
                        <p:par>
                          <p:cTn id="253" fill="hold">
                            <p:stCondLst>
                              <p:cond delay="41010"/>
                            </p:stCondLst>
                            <p:childTnLst>
                              <p:par>
                                <p:cTn id="254" presetID="1" presetClass="exit" presetSubtype="0" fill="hold" grpId="1" nodeType="afterEffect">
                                  <p:stCondLst>
                                    <p:cond delay="1000"/>
                                  </p:stCondLst>
                                  <p:childTnLst>
                                    <p:set>
                                      <p:cBhvr>
                                        <p:cTn id="255" dur="1" fill="hold">
                                          <p:stCondLst>
                                            <p:cond delay="0"/>
                                          </p:stCondLst>
                                        </p:cTn>
                                        <p:tgtEl>
                                          <p:spTgt spid="48"/>
                                        </p:tgtEl>
                                        <p:attrNameLst>
                                          <p:attrName>style.visibility</p:attrName>
                                        </p:attrNameLst>
                                      </p:cBhvr>
                                      <p:to>
                                        <p:strVal val="hidden"/>
                                      </p:to>
                                    </p:set>
                                  </p:childTnLst>
                                </p:cTn>
                              </p:par>
                            </p:childTnLst>
                          </p:cTn>
                        </p:par>
                        <p:par>
                          <p:cTn id="256" fill="hold">
                            <p:stCondLst>
                              <p:cond delay="42010"/>
                            </p:stCondLst>
                            <p:childTnLst>
                              <p:par>
                                <p:cTn id="257" presetID="1" presetClass="entr" presetSubtype="0" fill="hold" grpId="0" nodeType="afterEffect">
                                  <p:stCondLst>
                                    <p:cond delay="0"/>
                                  </p:stCondLst>
                                  <p:childTnLst>
                                    <p:set>
                                      <p:cBhvr>
                                        <p:cTn id="258" dur="1" fill="hold">
                                          <p:stCondLst>
                                            <p:cond delay="0"/>
                                          </p:stCondLst>
                                        </p:cTn>
                                        <p:tgtEl>
                                          <p:spTgt spid="47"/>
                                        </p:tgtEl>
                                        <p:attrNameLst>
                                          <p:attrName>style.visibility</p:attrName>
                                        </p:attrNameLst>
                                      </p:cBhvr>
                                      <p:to>
                                        <p:strVal val="visible"/>
                                      </p:to>
                                    </p:set>
                                  </p:childTnLst>
                                </p:cTn>
                              </p:par>
                            </p:childTnLst>
                          </p:cTn>
                        </p:par>
                        <p:par>
                          <p:cTn id="259" fill="hold">
                            <p:stCondLst>
                              <p:cond delay="42010"/>
                            </p:stCondLst>
                            <p:childTnLst>
                              <p:par>
                                <p:cTn id="260" presetID="1" presetClass="exit" presetSubtype="0" fill="hold" grpId="1" nodeType="afterEffect">
                                  <p:stCondLst>
                                    <p:cond delay="1000"/>
                                  </p:stCondLst>
                                  <p:childTnLst>
                                    <p:set>
                                      <p:cBhvr>
                                        <p:cTn id="261" dur="1" fill="hold">
                                          <p:stCondLst>
                                            <p:cond delay="0"/>
                                          </p:stCondLst>
                                        </p:cTn>
                                        <p:tgtEl>
                                          <p:spTgt spid="47"/>
                                        </p:tgtEl>
                                        <p:attrNameLst>
                                          <p:attrName>style.visibility</p:attrName>
                                        </p:attrNameLst>
                                      </p:cBhvr>
                                      <p:to>
                                        <p:strVal val="hidden"/>
                                      </p:to>
                                    </p:set>
                                  </p:childTnLst>
                                </p:cTn>
                              </p:par>
                            </p:childTnLst>
                          </p:cTn>
                        </p:par>
                        <p:par>
                          <p:cTn id="262" fill="hold">
                            <p:stCondLst>
                              <p:cond delay="43010"/>
                            </p:stCondLst>
                            <p:childTnLst>
                              <p:par>
                                <p:cTn id="263" presetID="1" presetClass="entr" presetSubtype="0" fill="hold" grpId="0" nodeType="afterEffect">
                                  <p:stCondLst>
                                    <p:cond delay="0"/>
                                  </p:stCondLst>
                                  <p:childTnLst>
                                    <p:set>
                                      <p:cBhvr>
                                        <p:cTn id="264" dur="1" fill="hold">
                                          <p:stCondLst>
                                            <p:cond delay="0"/>
                                          </p:stCondLst>
                                        </p:cTn>
                                        <p:tgtEl>
                                          <p:spTgt spid="46"/>
                                        </p:tgtEl>
                                        <p:attrNameLst>
                                          <p:attrName>style.visibility</p:attrName>
                                        </p:attrNameLst>
                                      </p:cBhvr>
                                      <p:to>
                                        <p:strVal val="visible"/>
                                      </p:to>
                                    </p:set>
                                  </p:childTnLst>
                                </p:cTn>
                              </p:par>
                            </p:childTnLst>
                          </p:cTn>
                        </p:par>
                        <p:par>
                          <p:cTn id="265" fill="hold">
                            <p:stCondLst>
                              <p:cond delay="43010"/>
                            </p:stCondLst>
                            <p:childTnLst>
                              <p:par>
                                <p:cTn id="266" presetID="1" presetClass="exit" presetSubtype="0" fill="hold" grpId="1" nodeType="afterEffect">
                                  <p:stCondLst>
                                    <p:cond delay="1000"/>
                                  </p:stCondLst>
                                  <p:childTnLst>
                                    <p:set>
                                      <p:cBhvr>
                                        <p:cTn id="267" dur="1" fill="hold">
                                          <p:stCondLst>
                                            <p:cond delay="0"/>
                                          </p:stCondLst>
                                        </p:cTn>
                                        <p:tgtEl>
                                          <p:spTgt spid="46"/>
                                        </p:tgtEl>
                                        <p:attrNameLst>
                                          <p:attrName>style.visibility</p:attrName>
                                        </p:attrNameLst>
                                      </p:cBhvr>
                                      <p:to>
                                        <p:strVal val="hidden"/>
                                      </p:to>
                                    </p:set>
                                  </p:childTnLst>
                                </p:cTn>
                              </p:par>
                            </p:childTnLst>
                          </p:cTn>
                        </p:par>
                        <p:par>
                          <p:cTn id="268" fill="hold">
                            <p:stCondLst>
                              <p:cond delay="44010"/>
                            </p:stCondLst>
                            <p:childTnLst>
                              <p:par>
                                <p:cTn id="269" presetID="1" presetClass="entr" presetSubtype="0" fill="hold" grpId="0" nodeType="afterEffect">
                                  <p:stCondLst>
                                    <p:cond delay="0"/>
                                  </p:stCondLst>
                                  <p:childTnLst>
                                    <p:set>
                                      <p:cBhvr>
                                        <p:cTn id="270" dur="1" fill="hold">
                                          <p:stCondLst>
                                            <p:cond delay="0"/>
                                          </p:stCondLst>
                                        </p:cTn>
                                        <p:tgtEl>
                                          <p:spTgt spid="45"/>
                                        </p:tgtEl>
                                        <p:attrNameLst>
                                          <p:attrName>style.visibility</p:attrName>
                                        </p:attrNameLst>
                                      </p:cBhvr>
                                      <p:to>
                                        <p:strVal val="visible"/>
                                      </p:to>
                                    </p:set>
                                  </p:childTnLst>
                                </p:cTn>
                              </p:par>
                            </p:childTnLst>
                          </p:cTn>
                        </p:par>
                        <p:par>
                          <p:cTn id="271" fill="hold">
                            <p:stCondLst>
                              <p:cond delay="44010"/>
                            </p:stCondLst>
                            <p:childTnLst>
                              <p:par>
                                <p:cTn id="272" presetID="1" presetClass="exit" presetSubtype="0" fill="hold" grpId="1" nodeType="afterEffect">
                                  <p:stCondLst>
                                    <p:cond delay="1000"/>
                                  </p:stCondLst>
                                  <p:childTnLst>
                                    <p:set>
                                      <p:cBhvr>
                                        <p:cTn id="273" dur="1" fill="hold">
                                          <p:stCondLst>
                                            <p:cond delay="0"/>
                                          </p:stCondLst>
                                        </p:cTn>
                                        <p:tgtEl>
                                          <p:spTgt spid="45"/>
                                        </p:tgtEl>
                                        <p:attrNameLst>
                                          <p:attrName>style.visibility</p:attrName>
                                        </p:attrNameLst>
                                      </p:cBhvr>
                                      <p:to>
                                        <p:strVal val="hidden"/>
                                      </p:to>
                                    </p:set>
                                  </p:childTnLst>
                                </p:cTn>
                              </p:par>
                            </p:childTnLst>
                          </p:cTn>
                        </p:par>
                        <p:par>
                          <p:cTn id="274" fill="hold">
                            <p:stCondLst>
                              <p:cond delay="45010"/>
                            </p:stCondLst>
                            <p:childTnLst>
                              <p:par>
                                <p:cTn id="275" presetID="1" presetClass="entr" presetSubtype="0" fill="hold" grpId="0" nodeType="afterEffect">
                                  <p:stCondLst>
                                    <p:cond delay="0"/>
                                  </p:stCondLst>
                                  <p:childTnLst>
                                    <p:set>
                                      <p:cBhvr>
                                        <p:cTn id="276" dur="1" fill="hold">
                                          <p:stCondLst>
                                            <p:cond delay="0"/>
                                          </p:stCondLst>
                                        </p:cTn>
                                        <p:tgtEl>
                                          <p:spTgt spid="44"/>
                                        </p:tgtEl>
                                        <p:attrNameLst>
                                          <p:attrName>style.visibility</p:attrName>
                                        </p:attrNameLst>
                                      </p:cBhvr>
                                      <p:to>
                                        <p:strVal val="visible"/>
                                      </p:to>
                                    </p:set>
                                  </p:childTnLst>
                                </p:cTn>
                              </p:par>
                            </p:childTnLst>
                          </p:cTn>
                        </p:par>
                        <p:par>
                          <p:cTn id="277" fill="hold">
                            <p:stCondLst>
                              <p:cond delay="45010"/>
                            </p:stCondLst>
                            <p:childTnLst>
                              <p:par>
                                <p:cTn id="278" presetID="1" presetClass="exit" presetSubtype="0" fill="hold" grpId="1" nodeType="afterEffect">
                                  <p:stCondLst>
                                    <p:cond delay="1000"/>
                                  </p:stCondLst>
                                  <p:childTnLst>
                                    <p:set>
                                      <p:cBhvr>
                                        <p:cTn id="279" dur="1" fill="hold">
                                          <p:stCondLst>
                                            <p:cond delay="0"/>
                                          </p:stCondLst>
                                        </p:cTn>
                                        <p:tgtEl>
                                          <p:spTgt spid="44"/>
                                        </p:tgtEl>
                                        <p:attrNameLst>
                                          <p:attrName>style.visibility</p:attrName>
                                        </p:attrNameLst>
                                      </p:cBhvr>
                                      <p:to>
                                        <p:strVal val="hidden"/>
                                      </p:to>
                                    </p:set>
                                  </p:childTnLst>
                                </p:cTn>
                              </p:par>
                            </p:childTnLst>
                          </p:cTn>
                        </p:par>
                        <p:par>
                          <p:cTn id="280" fill="hold">
                            <p:stCondLst>
                              <p:cond delay="46010"/>
                            </p:stCondLst>
                            <p:childTnLst>
                              <p:par>
                                <p:cTn id="281" presetID="1" presetClass="entr" presetSubtype="0" fill="hold" grpId="0" nodeType="afterEffect">
                                  <p:stCondLst>
                                    <p:cond delay="0"/>
                                  </p:stCondLst>
                                  <p:childTnLst>
                                    <p:set>
                                      <p:cBhvr>
                                        <p:cTn id="282" dur="1" fill="hold">
                                          <p:stCondLst>
                                            <p:cond delay="0"/>
                                          </p:stCondLst>
                                        </p:cTn>
                                        <p:tgtEl>
                                          <p:spTgt spid="43"/>
                                        </p:tgtEl>
                                        <p:attrNameLst>
                                          <p:attrName>style.visibility</p:attrName>
                                        </p:attrNameLst>
                                      </p:cBhvr>
                                      <p:to>
                                        <p:strVal val="visible"/>
                                      </p:to>
                                    </p:set>
                                  </p:childTnLst>
                                </p:cTn>
                              </p:par>
                            </p:childTnLst>
                          </p:cTn>
                        </p:par>
                        <p:par>
                          <p:cTn id="283" fill="hold">
                            <p:stCondLst>
                              <p:cond delay="46010"/>
                            </p:stCondLst>
                            <p:childTnLst>
                              <p:par>
                                <p:cTn id="284" presetID="1" presetClass="exit" presetSubtype="0" fill="hold" grpId="1" nodeType="afterEffect">
                                  <p:stCondLst>
                                    <p:cond delay="1000"/>
                                  </p:stCondLst>
                                  <p:childTnLst>
                                    <p:set>
                                      <p:cBhvr>
                                        <p:cTn id="285" dur="1" fill="hold">
                                          <p:stCondLst>
                                            <p:cond delay="0"/>
                                          </p:stCondLst>
                                        </p:cTn>
                                        <p:tgtEl>
                                          <p:spTgt spid="43"/>
                                        </p:tgtEl>
                                        <p:attrNameLst>
                                          <p:attrName>style.visibility</p:attrName>
                                        </p:attrNameLst>
                                      </p:cBhvr>
                                      <p:to>
                                        <p:strVal val="hidden"/>
                                      </p:to>
                                    </p:set>
                                  </p:childTnLst>
                                </p:cTn>
                              </p:par>
                            </p:childTnLst>
                          </p:cTn>
                        </p:par>
                        <p:par>
                          <p:cTn id="286" fill="hold">
                            <p:stCondLst>
                              <p:cond delay="47010"/>
                            </p:stCondLst>
                            <p:childTnLst>
                              <p:par>
                                <p:cTn id="287" presetID="1" presetClass="entr" presetSubtype="0" fill="hold" grpId="0" nodeType="afterEffect">
                                  <p:stCondLst>
                                    <p:cond delay="0"/>
                                  </p:stCondLst>
                                  <p:childTnLst>
                                    <p:set>
                                      <p:cBhvr>
                                        <p:cTn id="288" dur="1" fill="hold">
                                          <p:stCondLst>
                                            <p:cond delay="0"/>
                                          </p:stCondLst>
                                        </p:cTn>
                                        <p:tgtEl>
                                          <p:spTgt spid="41"/>
                                        </p:tgtEl>
                                        <p:attrNameLst>
                                          <p:attrName>style.visibility</p:attrName>
                                        </p:attrNameLst>
                                      </p:cBhvr>
                                      <p:to>
                                        <p:strVal val="visible"/>
                                      </p:to>
                                    </p:set>
                                  </p:childTnLst>
                                </p:cTn>
                              </p:par>
                            </p:childTnLst>
                          </p:cTn>
                        </p:par>
                        <p:par>
                          <p:cTn id="289" fill="hold">
                            <p:stCondLst>
                              <p:cond delay="47010"/>
                            </p:stCondLst>
                            <p:childTnLst>
                              <p:par>
                                <p:cTn id="290" presetID="1" presetClass="exit" presetSubtype="0" fill="hold" grpId="1" nodeType="afterEffect">
                                  <p:stCondLst>
                                    <p:cond delay="1000"/>
                                  </p:stCondLst>
                                  <p:childTnLst>
                                    <p:set>
                                      <p:cBhvr>
                                        <p:cTn id="291" dur="1" fill="hold">
                                          <p:stCondLst>
                                            <p:cond delay="0"/>
                                          </p:stCondLst>
                                        </p:cTn>
                                        <p:tgtEl>
                                          <p:spTgt spid="41"/>
                                        </p:tgtEl>
                                        <p:attrNameLst>
                                          <p:attrName>style.visibility</p:attrName>
                                        </p:attrNameLst>
                                      </p:cBhvr>
                                      <p:to>
                                        <p:strVal val="hidden"/>
                                      </p:to>
                                    </p:set>
                                  </p:childTnLst>
                                </p:cTn>
                              </p:par>
                            </p:childTnLst>
                          </p:cTn>
                        </p:par>
                        <p:par>
                          <p:cTn id="292" fill="hold">
                            <p:stCondLst>
                              <p:cond delay="48010"/>
                            </p:stCondLst>
                            <p:childTnLst>
                              <p:par>
                                <p:cTn id="293" presetID="1" presetClass="entr" presetSubtype="0" fill="hold" grpId="0" nodeType="afterEffect">
                                  <p:stCondLst>
                                    <p:cond delay="0"/>
                                  </p:stCondLst>
                                  <p:childTnLst>
                                    <p:set>
                                      <p:cBhvr>
                                        <p:cTn id="294" dur="1" fill="hold">
                                          <p:stCondLst>
                                            <p:cond delay="0"/>
                                          </p:stCondLst>
                                        </p:cTn>
                                        <p:tgtEl>
                                          <p:spTgt spid="40"/>
                                        </p:tgtEl>
                                        <p:attrNameLst>
                                          <p:attrName>style.visibility</p:attrName>
                                        </p:attrNameLst>
                                      </p:cBhvr>
                                      <p:to>
                                        <p:strVal val="visible"/>
                                      </p:to>
                                    </p:set>
                                  </p:childTnLst>
                                </p:cTn>
                              </p:par>
                            </p:childTnLst>
                          </p:cTn>
                        </p:par>
                        <p:par>
                          <p:cTn id="295" fill="hold">
                            <p:stCondLst>
                              <p:cond delay="48010"/>
                            </p:stCondLst>
                            <p:childTnLst>
                              <p:par>
                                <p:cTn id="296" presetID="1" presetClass="exit" presetSubtype="0" fill="hold" grpId="1" nodeType="afterEffect">
                                  <p:stCondLst>
                                    <p:cond delay="1000"/>
                                  </p:stCondLst>
                                  <p:childTnLst>
                                    <p:set>
                                      <p:cBhvr>
                                        <p:cTn id="297" dur="1" fill="hold">
                                          <p:stCondLst>
                                            <p:cond delay="0"/>
                                          </p:stCondLst>
                                        </p:cTn>
                                        <p:tgtEl>
                                          <p:spTgt spid="40"/>
                                        </p:tgtEl>
                                        <p:attrNameLst>
                                          <p:attrName>style.visibility</p:attrName>
                                        </p:attrNameLst>
                                      </p:cBhvr>
                                      <p:to>
                                        <p:strVal val="hidden"/>
                                      </p:to>
                                    </p:set>
                                  </p:childTnLst>
                                </p:cTn>
                              </p:par>
                            </p:childTnLst>
                          </p:cTn>
                        </p:par>
                        <p:par>
                          <p:cTn id="298" fill="hold">
                            <p:stCondLst>
                              <p:cond delay="49010"/>
                            </p:stCondLst>
                            <p:childTnLst>
                              <p:par>
                                <p:cTn id="299" presetID="1" presetClass="entr" presetSubtype="0" fill="hold" grpId="0" nodeType="afterEffect">
                                  <p:stCondLst>
                                    <p:cond delay="0"/>
                                  </p:stCondLst>
                                  <p:childTnLst>
                                    <p:set>
                                      <p:cBhvr>
                                        <p:cTn id="300" dur="1" fill="hold">
                                          <p:stCondLst>
                                            <p:cond delay="0"/>
                                          </p:stCondLst>
                                        </p:cTn>
                                        <p:tgtEl>
                                          <p:spTgt spid="39"/>
                                        </p:tgtEl>
                                        <p:attrNameLst>
                                          <p:attrName>style.visibility</p:attrName>
                                        </p:attrNameLst>
                                      </p:cBhvr>
                                      <p:to>
                                        <p:strVal val="visible"/>
                                      </p:to>
                                    </p:set>
                                  </p:childTnLst>
                                </p:cTn>
                              </p:par>
                            </p:childTnLst>
                          </p:cTn>
                        </p:par>
                        <p:par>
                          <p:cTn id="301" fill="hold">
                            <p:stCondLst>
                              <p:cond delay="49010"/>
                            </p:stCondLst>
                            <p:childTnLst>
                              <p:par>
                                <p:cTn id="302" presetID="1" presetClass="exit" presetSubtype="0" fill="hold" grpId="1" nodeType="afterEffect">
                                  <p:stCondLst>
                                    <p:cond delay="1000"/>
                                  </p:stCondLst>
                                  <p:childTnLst>
                                    <p:set>
                                      <p:cBhvr>
                                        <p:cTn id="303" dur="1" fill="hold">
                                          <p:stCondLst>
                                            <p:cond delay="0"/>
                                          </p:stCondLst>
                                        </p:cTn>
                                        <p:tgtEl>
                                          <p:spTgt spid="39"/>
                                        </p:tgtEl>
                                        <p:attrNameLst>
                                          <p:attrName>style.visibility</p:attrName>
                                        </p:attrNameLst>
                                      </p:cBhvr>
                                      <p:to>
                                        <p:strVal val="hidden"/>
                                      </p:to>
                                    </p:set>
                                  </p:childTnLst>
                                </p:cTn>
                              </p:par>
                            </p:childTnLst>
                          </p:cTn>
                        </p:par>
                        <p:par>
                          <p:cTn id="304" fill="hold">
                            <p:stCondLst>
                              <p:cond delay="50010"/>
                            </p:stCondLst>
                            <p:childTnLst>
                              <p:par>
                                <p:cTn id="305" presetID="1" presetClass="entr" presetSubtype="0" fill="hold" grpId="0" nodeType="afterEffect">
                                  <p:stCondLst>
                                    <p:cond delay="0"/>
                                  </p:stCondLst>
                                  <p:childTnLst>
                                    <p:set>
                                      <p:cBhvr>
                                        <p:cTn id="306" dur="1" fill="hold">
                                          <p:stCondLst>
                                            <p:cond delay="0"/>
                                          </p:stCondLst>
                                        </p:cTn>
                                        <p:tgtEl>
                                          <p:spTgt spid="38"/>
                                        </p:tgtEl>
                                        <p:attrNameLst>
                                          <p:attrName>style.visibility</p:attrName>
                                        </p:attrNameLst>
                                      </p:cBhvr>
                                      <p:to>
                                        <p:strVal val="visible"/>
                                      </p:to>
                                    </p:set>
                                  </p:childTnLst>
                                </p:cTn>
                              </p:par>
                            </p:childTnLst>
                          </p:cTn>
                        </p:par>
                        <p:par>
                          <p:cTn id="307" fill="hold">
                            <p:stCondLst>
                              <p:cond delay="50010"/>
                            </p:stCondLst>
                            <p:childTnLst>
                              <p:par>
                                <p:cTn id="308" presetID="1" presetClass="exit" presetSubtype="0" fill="hold" grpId="1" nodeType="afterEffect">
                                  <p:stCondLst>
                                    <p:cond delay="1000"/>
                                  </p:stCondLst>
                                  <p:childTnLst>
                                    <p:set>
                                      <p:cBhvr>
                                        <p:cTn id="309" dur="1" fill="hold">
                                          <p:stCondLst>
                                            <p:cond delay="0"/>
                                          </p:stCondLst>
                                        </p:cTn>
                                        <p:tgtEl>
                                          <p:spTgt spid="38"/>
                                        </p:tgtEl>
                                        <p:attrNameLst>
                                          <p:attrName>style.visibility</p:attrName>
                                        </p:attrNameLst>
                                      </p:cBhvr>
                                      <p:to>
                                        <p:strVal val="hidden"/>
                                      </p:to>
                                    </p:set>
                                  </p:childTnLst>
                                </p:cTn>
                              </p:par>
                            </p:childTnLst>
                          </p:cTn>
                        </p:par>
                        <p:par>
                          <p:cTn id="310" fill="hold">
                            <p:stCondLst>
                              <p:cond delay="51010"/>
                            </p:stCondLst>
                            <p:childTnLst>
                              <p:par>
                                <p:cTn id="311" presetID="1" presetClass="entr" presetSubtype="0" fill="hold" grpId="0" nodeType="afterEffect">
                                  <p:stCondLst>
                                    <p:cond delay="0"/>
                                  </p:stCondLst>
                                  <p:childTnLst>
                                    <p:set>
                                      <p:cBhvr>
                                        <p:cTn id="312" dur="1" fill="hold">
                                          <p:stCondLst>
                                            <p:cond delay="0"/>
                                          </p:stCondLst>
                                        </p:cTn>
                                        <p:tgtEl>
                                          <p:spTgt spid="64"/>
                                        </p:tgtEl>
                                        <p:attrNameLst>
                                          <p:attrName>style.visibility</p:attrName>
                                        </p:attrNameLst>
                                      </p:cBhvr>
                                      <p:to>
                                        <p:strVal val="visible"/>
                                      </p:to>
                                    </p:set>
                                  </p:childTnLst>
                                </p:cTn>
                              </p:par>
                            </p:childTnLst>
                          </p:cTn>
                        </p:par>
                        <p:par>
                          <p:cTn id="313" fill="hold">
                            <p:stCondLst>
                              <p:cond delay="51010"/>
                            </p:stCondLst>
                            <p:childTnLst>
                              <p:par>
                                <p:cTn id="314" presetID="1" presetClass="exit" presetSubtype="0" fill="hold" grpId="1" nodeType="afterEffect">
                                  <p:stCondLst>
                                    <p:cond delay="1000"/>
                                  </p:stCondLst>
                                  <p:childTnLst>
                                    <p:set>
                                      <p:cBhvr>
                                        <p:cTn id="315" dur="1" fill="hold">
                                          <p:stCondLst>
                                            <p:cond delay="0"/>
                                          </p:stCondLst>
                                        </p:cTn>
                                        <p:tgtEl>
                                          <p:spTgt spid="64"/>
                                        </p:tgtEl>
                                        <p:attrNameLst>
                                          <p:attrName>style.visibility</p:attrName>
                                        </p:attrNameLst>
                                      </p:cBhvr>
                                      <p:to>
                                        <p:strVal val="hidden"/>
                                      </p:to>
                                    </p:set>
                                  </p:childTnLst>
                                </p:cTn>
                              </p:par>
                            </p:childTnLst>
                          </p:cTn>
                        </p:par>
                        <p:par>
                          <p:cTn id="316" fill="hold">
                            <p:stCondLst>
                              <p:cond delay="52010"/>
                            </p:stCondLst>
                            <p:childTnLst>
                              <p:par>
                                <p:cTn id="317" presetID="1" presetClass="entr" presetSubtype="0" fill="hold" grpId="0" nodeType="afterEffect">
                                  <p:stCondLst>
                                    <p:cond delay="0"/>
                                  </p:stCondLst>
                                  <p:childTnLst>
                                    <p:set>
                                      <p:cBhvr>
                                        <p:cTn id="318" dur="1" fill="hold">
                                          <p:stCondLst>
                                            <p:cond delay="0"/>
                                          </p:stCondLst>
                                        </p:cTn>
                                        <p:tgtEl>
                                          <p:spTgt spid="130"/>
                                        </p:tgtEl>
                                        <p:attrNameLst>
                                          <p:attrName>style.visibility</p:attrName>
                                        </p:attrNameLst>
                                      </p:cBhvr>
                                      <p:to>
                                        <p:strVal val="visible"/>
                                      </p:to>
                                    </p:set>
                                  </p:childTnLst>
                                </p:cTn>
                              </p:par>
                            </p:childTnLst>
                          </p:cTn>
                        </p:par>
                        <p:par>
                          <p:cTn id="319" fill="hold">
                            <p:stCondLst>
                              <p:cond delay="52010"/>
                            </p:stCondLst>
                            <p:childTnLst>
                              <p:par>
                                <p:cTn id="320" presetID="1" presetClass="exit" presetSubtype="0" fill="hold" grpId="1" nodeType="afterEffect">
                                  <p:stCondLst>
                                    <p:cond delay="1000"/>
                                  </p:stCondLst>
                                  <p:childTnLst>
                                    <p:set>
                                      <p:cBhvr>
                                        <p:cTn id="321" dur="1" fill="hold">
                                          <p:stCondLst>
                                            <p:cond delay="0"/>
                                          </p:stCondLst>
                                        </p:cTn>
                                        <p:tgtEl>
                                          <p:spTgt spid="130"/>
                                        </p:tgtEl>
                                        <p:attrNameLst>
                                          <p:attrName>style.visibility</p:attrName>
                                        </p:attrNameLst>
                                      </p:cBhvr>
                                      <p:to>
                                        <p:strVal val="hidden"/>
                                      </p:to>
                                    </p:set>
                                  </p:childTnLst>
                                </p:cTn>
                              </p:par>
                            </p:childTnLst>
                          </p:cTn>
                        </p:par>
                        <p:par>
                          <p:cTn id="322" fill="hold">
                            <p:stCondLst>
                              <p:cond delay="53010"/>
                            </p:stCondLst>
                            <p:childTnLst>
                              <p:par>
                                <p:cTn id="323" presetID="1" presetClass="entr" presetSubtype="0" fill="hold" grpId="0" nodeType="afterEffect">
                                  <p:stCondLst>
                                    <p:cond delay="0"/>
                                  </p:stCondLst>
                                  <p:childTnLst>
                                    <p:set>
                                      <p:cBhvr>
                                        <p:cTn id="324" dur="1" fill="hold">
                                          <p:stCondLst>
                                            <p:cond delay="0"/>
                                          </p:stCondLst>
                                        </p:cTn>
                                        <p:tgtEl>
                                          <p:spTgt spid="62"/>
                                        </p:tgtEl>
                                        <p:attrNameLst>
                                          <p:attrName>style.visibility</p:attrName>
                                        </p:attrNameLst>
                                      </p:cBhvr>
                                      <p:to>
                                        <p:strVal val="visible"/>
                                      </p:to>
                                    </p:set>
                                  </p:childTnLst>
                                </p:cTn>
                              </p:par>
                            </p:childTnLst>
                          </p:cTn>
                        </p:par>
                        <p:par>
                          <p:cTn id="325" fill="hold">
                            <p:stCondLst>
                              <p:cond delay="53010"/>
                            </p:stCondLst>
                            <p:childTnLst>
                              <p:par>
                                <p:cTn id="326" presetID="1" presetClass="exit" presetSubtype="0" fill="hold" grpId="1" nodeType="afterEffect">
                                  <p:stCondLst>
                                    <p:cond delay="1000"/>
                                  </p:stCondLst>
                                  <p:childTnLst>
                                    <p:set>
                                      <p:cBhvr>
                                        <p:cTn id="327" dur="1" fill="hold">
                                          <p:stCondLst>
                                            <p:cond delay="0"/>
                                          </p:stCondLst>
                                        </p:cTn>
                                        <p:tgtEl>
                                          <p:spTgt spid="62"/>
                                        </p:tgtEl>
                                        <p:attrNameLst>
                                          <p:attrName>style.visibility</p:attrName>
                                        </p:attrNameLst>
                                      </p:cBhvr>
                                      <p:to>
                                        <p:strVal val="hidden"/>
                                      </p:to>
                                    </p:set>
                                  </p:childTnLst>
                                </p:cTn>
                              </p:par>
                            </p:childTnLst>
                          </p:cTn>
                        </p:par>
                        <p:par>
                          <p:cTn id="328" fill="hold">
                            <p:stCondLst>
                              <p:cond delay="54010"/>
                            </p:stCondLst>
                            <p:childTnLst>
                              <p:par>
                                <p:cTn id="329" presetID="1" presetClass="entr" presetSubtype="0" fill="hold" grpId="0" nodeType="afterEffect">
                                  <p:stCondLst>
                                    <p:cond delay="0"/>
                                  </p:stCondLst>
                                  <p:childTnLst>
                                    <p:set>
                                      <p:cBhvr>
                                        <p:cTn id="330" dur="1" fill="hold">
                                          <p:stCondLst>
                                            <p:cond delay="0"/>
                                          </p:stCondLst>
                                        </p:cTn>
                                        <p:tgtEl>
                                          <p:spTgt spid="61"/>
                                        </p:tgtEl>
                                        <p:attrNameLst>
                                          <p:attrName>style.visibility</p:attrName>
                                        </p:attrNameLst>
                                      </p:cBhvr>
                                      <p:to>
                                        <p:strVal val="visible"/>
                                      </p:to>
                                    </p:set>
                                  </p:childTnLst>
                                </p:cTn>
                              </p:par>
                            </p:childTnLst>
                          </p:cTn>
                        </p:par>
                        <p:par>
                          <p:cTn id="331" fill="hold">
                            <p:stCondLst>
                              <p:cond delay="54010"/>
                            </p:stCondLst>
                            <p:childTnLst>
                              <p:par>
                                <p:cTn id="332" presetID="1" presetClass="exit" presetSubtype="0" fill="hold" grpId="1" nodeType="afterEffect">
                                  <p:stCondLst>
                                    <p:cond delay="1000"/>
                                  </p:stCondLst>
                                  <p:childTnLst>
                                    <p:set>
                                      <p:cBhvr>
                                        <p:cTn id="333" dur="1" fill="hold">
                                          <p:stCondLst>
                                            <p:cond delay="0"/>
                                          </p:stCondLst>
                                        </p:cTn>
                                        <p:tgtEl>
                                          <p:spTgt spid="61"/>
                                        </p:tgtEl>
                                        <p:attrNameLst>
                                          <p:attrName>style.visibility</p:attrName>
                                        </p:attrNameLst>
                                      </p:cBhvr>
                                      <p:to>
                                        <p:strVal val="hidden"/>
                                      </p:to>
                                    </p:set>
                                  </p:childTnLst>
                                </p:cTn>
                              </p:par>
                            </p:childTnLst>
                          </p:cTn>
                        </p:par>
                        <p:par>
                          <p:cTn id="334" fill="hold">
                            <p:stCondLst>
                              <p:cond delay="55010"/>
                            </p:stCondLst>
                            <p:childTnLst>
                              <p:par>
                                <p:cTn id="335" presetID="1" presetClass="entr" presetSubtype="0" fill="hold" grpId="0" nodeType="afterEffect">
                                  <p:stCondLst>
                                    <p:cond delay="0"/>
                                  </p:stCondLst>
                                  <p:childTnLst>
                                    <p:set>
                                      <p:cBhvr>
                                        <p:cTn id="336" dur="1" fill="hold">
                                          <p:stCondLst>
                                            <p:cond delay="0"/>
                                          </p:stCondLst>
                                        </p:cTn>
                                        <p:tgtEl>
                                          <p:spTgt spid="131"/>
                                        </p:tgtEl>
                                        <p:attrNameLst>
                                          <p:attrName>style.visibility</p:attrName>
                                        </p:attrNameLst>
                                      </p:cBhvr>
                                      <p:to>
                                        <p:strVal val="visible"/>
                                      </p:to>
                                    </p:set>
                                  </p:childTnLst>
                                </p:cTn>
                              </p:par>
                            </p:childTnLst>
                          </p:cTn>
                        </p:par>
                        <p:par>
                          <p:cTn id="337" fill="hold">
                            <p:stCondLst>
                              <p:cond delay="55010"/>
                            </p:stCondLst>
                            <p:childTnLst>
                              <p:par>
                                <p:cTn id="338" presetID="1" presetClass="exit" presetSubtype="0" fill="hold" grpId="1" nodeType="afterEffect">
                                  <p:stCondLst>
                                    <p:cond delay="1000"/>
                                  </p:stCondLst>
                                  <p:childTnLst>
                                    <p:set>
                                      <p:cBhvr>
                                        <p:cTn id="339" dur="1" fill="hold">
                                          <p:stCondLst>
                                            <p:cond delay="0"/>
                                          </p:stCondLst>
                                        </p:cTn>
                                        <p:tgtEl>
                                          <p:spTgt spid="131"/>
                                        </p:tgtEl>
                                        <p:attrNameLst>
                                          <p:attrName>style.visibility</p:attrName>
                                        </p:attrNameLst>
                                      </p:cBhvr>
                                      <p:to>
                                        <p:strVal val="hidden"/>
                                      </p:to>
                                    </p:set>
                                  </p:childTnLst>
                                </p:cTn>
                              </p:par>
                            </p:childTnLst>
                          </p:cTn>
                        </p:par>
                        <p:par>
                          <p:cTn id="340" fill="hold">
                            <p:stCondLst>
                              <p:cond delay="56010"/>
                            </p:stCondLst>
                            <p:childTnLst>
                              <p:par>
                                <p:cTn id="341" presetID="1" presetClass="entr" presetSubtype="0" fill="hold" grpId="0" nodeType="afterEffect">
                                  <p:stCondLst>
                                    <p:cond delay="0"/>
                                  </p:stCondLst>
                                  <p:childTnLst>
                                    <p:set>
                                      <p:cBhvr>
                                        <p:cTn id="342" dur="1" fill="hold">
                                          <p:stCondLst>
                                            <p:cond delay="0"/>
                                          </p:stCondLst>
                                        </p:cTn>
                                        <p:tgtEl>
                                          <p:spTgt spid="59"/>
                                        </p:tgtEl>
                                        <p:attrNameLst>
                                          <p:attrName>style.visibility</p:attrName>
                                        </p:attrNameLst>
                                      </p:cBhvr>
                                      <p:to>
                                        <p:strVal val="visible"/>
                                      </p:to>
                                    </p:set>
                                  </p:childTnLst>
                                </p:cTn>
                              </p:par>
                            </p:childTnLst>
                          </p:cTn>
                        </p:par>
                        <p:par>
                          <p:cTn id="343" fill="hold">
                            <p:stCondLst>
                              <p:cond delay="56010"/>
                            </p:stCondLst>
                            <p:childTnLst>
                              <p:par>
                                <p:cTn id="344" presetID="1" presetClass="exit" presetSubtype="0" fill="hold" grpId="1" nodeType="afterEffect">
                                  <p:stCondLst>
                                    <p:cond delay="1000"/>
                                  </p:stCondLst>
                                  <p:childTnLst>
                                    <p:set>
                                      <p:cBhvr>
                                        <p:cTn id="345" dur="1" fill="hold">
                                          <p:stCondLst>
                                            <p:cond delay="0"/>
                                          </p:stCondLst>
                                        </p:cTn>
                                        <p:tgtEl>
                                          <p:spTgt spid="59"/>
                                        </p:tgtEl>
                                        <p:attrNameLst>
                                          <p:attrName>style.visibility</p:attrName>
                                        </p:attrNameLst>
                                      </p:cBhvr>
                                      <p:to>
                                        <p:strVal val="hidden"/>
                                      </p:to>
                                    </p:set>
                                  </p:childTnLst>
                                </p:cTn>
                              </p:par>
                            </p:childTnLst>
                          </p:cTn>
                        </p:par>
                        <p:par>
                          <p:cTn id="346" fill="hold">
                            <p:stCondLst>
                              <p:cond delay="57010"/>
                            </p:stCondLst>
                            <p:childTnLst>
                              <p:par>
                                <p:cTn id="347" presetID="1" presetClass="entr" presetSubtype="0" fill="hold" grpId="0" nodeType="afterEffect">
                                  <p:stCondLst>
                                    <p:cond delay="0"/>
                                  </p:stCondLst>
                                  <p:childTnLst>
                                    <p:set>
                                      <p:cBhvr>
                                        <p:cTn id="348" dur="1" fill="hold">
                                          <p:stCondLst>
                                            <p:cond delay="0"/>
                                          </p:stCondLst>
                                        </p:cTn>
                                        <p:tgtEl>
                                          <p:spTgt spid="58"/>
                                        </p:tgtEl>
                                        <p:attrNameLst>
                                          <p:attrName>style.visibility</p:attrName>
                                        </p:attrNameLst>
                                      </p:cBhvr>
                                      <p:to>
                                        <p:strVal val="visible"/>
                                      </p:to>
                                    </p:set>
                                  </p:childTnLst>
                                </p:cTn>
                              </p:par>
                            </p:childTnLst>
                          </p:cTn>
                        </p:par>
                        <p:par>
                          <p:cTn id="349" fill="hold">
                            <p:stCondLst>
                              <p:cond delay="57010"/>
                            </p:stCondLst>
                            <p:childTnLst>
                              <p:par>
                                <p:cTn id="350" presetID="1" presetClass="exit" presetSubtype="0" fill="hold" grpId="1" nodeType="afterEffect">
                                  <p:stCondLst>
                                    <p:cond delay="1000"/>
                                  </p:stCondLst>
                                  <p:childTnLst>
                                    <p:set>
                                      <p:cBhvr>
                                        <p:cTn id="351" dur="1" fill="hold">
                                          <p:stCondLst>
                                            <p:cond delay="0"/>
                                          </p:stCondLst>
                                        </p:cTn>
                                        <p:tgtEl>
                                          <p:spTgt spid="58"/>
                                        </p:tgtEl>
                                        <p:attrNameLst>
                                          <p:attrName>style.visibility</p:attrName>
                                        </p:attrNameLst>
                                      </p:cBhvr>
                                      <p:to>
                                        <p:strVal val="hidden"/>
                                      </p:to>
                                    </p:set>
                                  </p:childTnLst>
                                </p:cTn>
                              </p:par>
                            </p:childTnLst>
                          </p:cTn>
                        </p:par>
                        <p:par>
                          <p:cTn id="352" fill="hold">
                            <p:stCondLst>
                              <p:cond delay="58010"/>
                            </p:stCondLst>
                            <p:childTnLst>
                              <p:par>
                                <p:cTn id="353" presetID="1" presetClass="entr" presetSubtype="0" fill="hold" grpId="0" nodeType="afterEffect">
                                  <p:stCondLst>
                                    <p:cond delay="0"/>
                                  </p:stCondLst>
                                  <p:childTnLst>
                                    <p:set>
                                      <p:cBhvr>
                                        <p:cTn id="354" dur="1" fill="hold">
                                          <p:stCondLst>
                                            <p:cond delay="0"/>
                                          </p:stCondLst>
                                        </p:cTn>
                                        <p:tgtEl>
                                          <p:spTgt spid="57"/>
                                        </p:tgtEl>
                                        <p:attrNameLst>
                                          <p:attrName>style.visibility</p:attrName>
                                        </p:attrNameLst>
                                      </p:cBhvr>
                                      <p:to>
                                        <p:strVal val="visible"/>
                                      </p:to>
                                    </p:set>
                                  </p:childTnLst>
                                </p:cTn>
                              </p:par>
                            </p:childTnLst>
                          </p:cTn>
                        </p:par>
                        <p:par>
                          <p:cTn id="355" fill="hold">
                            <p:stCondLst>
                              <p:cond delay="58010"/>
                            </p:stCondLst>
                            <p:childTnLst>
                              <p:par>
                                <p:cTn id="356" presetID="1" presetClass="exit" presetSubtype="0" fill="hold" grpId="1" nodeType="afterEffect">
                                  <p:stCondLst>
                                    <p:cond delay="1000"/>
                                  </p:stCondLst>
                                  <p:childTnLst>
                                    <p:set>
                                      <p:cBhvr>
                                        <p:cTn id="357" dur="1" fill="hold">
                                          <p:stCondLst>
                                            <p:cond delay="0"/>
                                          </p:stCondLst>
                                        </p:cTn>
                                        <p:tgtEl>
                                          <p:spTgt spid="57"/>
                                        </p:tgtEl>
                                        <p:attrNameLst>
                                          <p:attrName>style.visibility</p:attrName>
                                        </p:attrNameLst>
                                      </p:cBhvr>
                                      <p:to>
                                        <p:strVal val="hidden"/>
                                      </p:to>
                                    </p:set>
                                  </p:childTnLst>
                                </p:cTn>
                              </p:par>
                            </p:childTnLst>
                          </p:cTn>
                        </p:par>
                        <p:par>
                          <p:cTn id="358" fill="hold">
                            <p:stCondLst>
                              <p:cond delay="59010"/>
                            </p:stCondLst>
                            <p:childTnLst>
                              <p:par>
                                <p:cTn id="359" presetID="1" presetClass="entr" presetSubtype="0" fill="hold" grpId="0" nodeType="afterEffect">
                                  <p:stCondLst>
                                    <p:cond delay="0"/>
                                  </p:stCondLst>
                                  <p:childTnLst>
                                    <p:set>
                                      <p:cBhvr>
                                        <p:cTn id="360" dur="1" fill="hold">
                                          <p:stCondLst>
                                            <p:cond delay="0"/>
                                          </p:stCondLst>
                                        </p:cTn>
                                        <p:tgtEl>
                                          <p:spTgt spid="56"/>
                                        </p:tgtEl>
                                        <p:attrNameLst>
                                          <p:attrName>style.visibility</p:attrName>
                                        </p:attrNameLst>
                                      </p:cBhvr>
                                      <p:to>
                                        <p:strVal val="visible"/>
                                      </p:to>
                                    </p:set>
                                  </p:childTnLst>
                                </p:cTn>
                              </p:par>
                            </p:childTnLst>
                          </p:cTn>
                        </p:par>
                        <p:par>
                          <p:cTn id="361" fill="hold">
                            <p:stCondLst>
                              <p:cond delay="59010"/>
                            </p:stCondLst>
                            <p:childTnLst>
                              <p:par>
                                <p:cTn id="362" presetID="1" presetClass="exit" presetSubtype="0" fill="hold" grpId="1" nodeType="afterEffect">
                                  <p:stCondLst>
                                    <p:cond delay="1000"/>
                                  </p:stCondLst>
                                  <p:childTnLst>
                                    <p:set>
                                      <p:cBhvr>
                                        <p:cTn id="363" dur="1" fill="hold">
                                          <p:stCondLst>
                                            <p:cond delay="0"/>
                                          </p:stCondLst>
                                        </p:cTn>
                                        <p:tgtEl>
                                          <p:spTgt spid="56"/>
                                        </p:tgtEl>
                                        <p:attrNameLst>
                                          <p:attrName>style.visibility</p:attrName>
                                        </p:attrNameLst>
                                      </p:cBhvr>
                                      <p:to>
                                        <p:strVal val="hidden"/>
                                      </p:to>
                                    </p:set>
                                  </p:childTnLst>
                                </p:cTn>
                              </p:par>
                            </p:childTnLst>
                          </p:cTn>
                        </p:par>
                      </p:childTnLst>
                    </p:cTn>
                  </p:par>
                  <p:par>
                    <p:cTn id="364" fill="hold">
                      <p:stCondLst>
                        <p:cond delay="indefinite"/>
                      </p:stCondLst>
                      <p:childTnLst>
                        <p:par>
                          <p:cTn id="365" fill="hold">
                            <p:stCondLst>
                              <p:cond delay="0"/>
                            </p:stCondLst>
                            <p:childTnLst>
                              <p:par>
                                <p:cTn id="366" presetID="1" presetClass="entr" presetSubtype="0" fill="hold" grpId="0" nodeType="clickEffect">
                                  <p:stCondLst>
                                    <p:cond delay="0"/>
                                  </p:stCondLst>
                                  <p:childTnLst>
                                    <p:set>
                                      <p:cBhvr>
                                        <p:cTn id="367"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P spid="25" grpId="0"/>
      <p:bldP spid="25" grpId="1"/>
      <p:bldP spid="26" grpId="0"/>
      <p:bldP spid="26" grpId="1"/>
      <p:bldP spid="28" grpId="0"/>
      <p:bldP spid="28" grpId="1"/>
      <p:bldP spid="29" grpId="0"/>
      <p:bldP spid="29" grpId="1"/>
      <p:bldP spid="30" grpId="0"/>
      <p:bldP spid="30" grpId="1"/>
      <p:bldP spid="31" grpId="0"/>
      <p:bldP spid="31" grpId="1"/>
      <p:bldP spid="33" grpId="0"/>
      <p:bldP spid="33" grpId="1"/>
      <p:bldP spid="34" grpId="0"/>
      <p:bldP spid="34" grpId="1"/>
      <p:bldP spid="35" grpId="0"/>
      <p:bldP spid="35" grpId="1"/>
      <p:bldP spid="36" grpId="0"/>
      <p:bldP spid="36" grpId="1"/>
      <p:bldP spid="37" grpId="0"/>
      <p:bldP spid="37" grpId="1"/>
      <p:bldP spid="38" grpId="0"/>
      <p:bldP spid="38" grpId="1"/>
      <p:bldP spid="39" grpId="0"/>
      <p:bldP spid="39" grpId="1"/>
      <p:bldP spid="40" grpId="0"/>
      <p:bldP spid="40" grpId="1"/>
      <p:bldP spid="41" grpId="0"/>
      <p:bldP spid="41" grpId="1"/>
      <p:bldP spid="43" grpId="0"/>
      <p:bldP spid="43" grpId="1"/>
      <p:bldP spid="44" grpId="0"/>
      <p:bldP spid="44" grpId="1"/>
      <p:bldP spid="45" grpId="0"/>
      <p:bldP spid="45" grpId="1"/>
      <p:bldP spid="46" grpId="0"/>
      <p:bldP spid="46" grpId="1"/>
      <p:bldP spid="47" grpId="0"/>
      <p:bldP spid="47" grpId="1"/>
      <p:bldP spid="48" grpId="0"/>
      <p:bldP spid="48" grpId="1"/>
      <p:bldP spid="49" grpId="0"/>
      <p:bldP spid="49" grpId="1"/>
      <p:bldP spid="50" grpId="0"/>
      <p:bldP spid="50" grpId="1"/>
      <p:bldP spid="51" grpId="0"/>
      <p:bldP spid="51" grpId="1"/>
      <p:bldP spid="52" grpId="0"/>
      <p:bldP spid="52" grpId="1"/>
      <p:bldP spid="53" grpId="0"/>
      <p:bldP spid="53" grpId="1"/>
      <p:bldP spid="54" grpId="0"/>
      <p:bldP spid="54" grpId="1"/>
      <p:bldP spid="56" grpId="0"/>
      <p:bldP spid="56" grpId="1"/>
      <p:bldP spid="57" grpId="0"/>
      <p:bldP spid="57" grpId="1"/>
      <p:bldP spid="58" grpId="0"/>
      <p:bldP spid="58" grpId="1"/>
      <p:bldP spid="59" grpId="0"/>
      <p:bldP spid="59" grpId="1"/>
      <p:bldP spid="61" grpId="0"/>
      <p:bldP spid="61" grpId="1"/>
      <p:bldP spid="62" grpId="0"/>
      <p:bldP spid="62" grpId="1"/>
      <p:bldP spid="64" grpId="0"/>
      <p:bldP spid="64" grpId="1"/>
      <p:bldP spid="126" grpId="0"/>
      <p:bldP spid="126" grpId="1"/>
      <p:bldP spid="128" grpId="0"/>
      <p:bldP spid="128" grpId="1"/>
      <p:bldP spid="129" grpId="0"/>
      <p:bldP spid="129" grpId="1"/>
      <p:bldP spid="130" grpId="0"/>
      <p:bldP spid="130" grpId="1"/>
      <p:bldP spid="131" grpId="0"/>
      <p:bldP spid="131" grpId="1"/>
      <p:bldP spid="6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97889" y="5600075"/>
            <a:ext cx="1890889" cy="1092607"/>
          </a:xfrm>
          <a:prstGeom prst="rect">
            <a:avLst/>
          </a:prstGeom>
          <a:noFill/>
        </p:spPr>
        <p:txBody>
          <a:bodyPr wrap="square" rtlCol="0">
            <a:spAutoFit/>
          </a:bodyPr>
          <a:lstStyle/>
          <a:p>
            <a:pPr algn="ctr"/>
            <a:r>
              <a:rPr lang="en-US" sz="6500" dirty="0"/>
              <a:t>2</a:t>
            </a:r>
            <a:r>
              <a:rPr lang="en-US" sz="6500" dirty="0" smtClean="0"/>
              <a:t>:00</a:t>
            </a:r>
            <a:endParaRPr lang="en-US" sz="6500" dirty="0"/>
          </a:p>
        </p:txBody>
      </p:sp>
      <p:sp>
        <p:nvSpPr>
          <p:cNvPr id="5" name="TextBox 4"/>
          <p:cNvSpPr txBox="1"/>
          <p:nvPr/>
        </p:nvSpPr>
        <p:spPr>
          <a:xfrm>
            <a:off x="7097889" y="5600075"/>
            <a:ext cx="1890889" cy="1092607"/>
          </a:xfrm>
          <a:prstGeom prst="rect">
            <a:avLst/>
          </a:prstGeom>
          <a:noFill/>
        </p:spPr>
        <p:txBody>
          <a:bodyPr wrap="square" rtlCol="0">
            <a:spAutoFit/>
          </a:bodyPr>
          <a:lstStyle/>
          <a:p>
            <a:pPr algn="ctr"/>
            <a:r>
              <a:rPr lang="en-US" sz="6500" dirty="0"/>
              <a:t>1</a:t>
            </a:r>
            <a:r>
              <a:rPr lang="en-US" sz="6500" dirty="0" smtClean="0"/>
              <a:t>:54</a:t>
            </a:r>
            <a:endParaRPr lang="en-US" sz="6500" dirty="0"/>
          </a:p>
        </p:txBody>
      </p:sp>
      <p:sp>
        <p:nvSpPr>
          <p:cNvPr id="6" name="TextBox 5"/>
          <p:cNvSpPr txBox="1"/>
          <p:nvPr/>
        </p:nvSpPr>
        <p:spPr>
          <a:xfrm>
            <a:off x="7097889" y="5600075"/>
            <a:ext cx="1890889" cy="1092607"/>
          </a:xfrm>
          <a:prstGeom prst="rect">
            <a:avLst/>
          </a:prstGeom>
          <a:noFill/>
        </p:spPr>
        <p:txBody>
          <a:bodyPr wrap="square" rtlCol="0">
            <a:spAutoFit/>
          </a:bodyPr>
          <a:lstStyle/>
          <a:p>
            <a:pPr algn="ctr"/>
            <a:r>
              <a:rPr lang="en-US" sz="6500" dirty="0" smtClean="0"/>
              <a:t>1:58</a:t>
            </a:r>
            <a:endParaRPr lang="en-US" sz="6500" dirty="0"/>
          </a:p>
        </p:txBody>
      </p:sp>
      <p:sp>
        <p:nvSpPr>
          <p:cNvPr id="7" name="TextBox 6"/>
          <p:cNvSpPr txBox="1"/>
          <p:nvPr/>
        </p:nvSpPr>
        <p:spPr>
          <a:xfrm>
            <a:off x="7097889" y="5600075"/>
            <a:ext cx="1890889" cy="1092607"/>
          </a:xfrm>
          <a:prstGeom prst="rect">
            <a:avLst/>
          </a:prstGeom>
          <a:noFill/>
        </p:spPr>
        <p:txBody>
          <a:bodyPr wrap="square" rtlCol="0">
            <a:spAutoFit/>
          </a:bodyPr>
          <a:lstStyle/>
          <a:p>
            <a:pPr algn="ctr"/>
            <a:r>
              <a:rPr lang="en-US" sz="6500" dirty="0" smtClean="0"/>
              <a:t>1:59</a:t>
            </a:r>
            <a:endParaRPr lang="en-US" sz="6500" dirty="0"/>
          </a:p>
        </p:txBody>
      </p:sp>
      <p:sp>
        <p:nvSpPr>
          <p:cNvPr id="8" name="TextBox 7"/>
          <p:cNvSpPr txBox="1"/>
          <p:nvPr/>
        </p:nvSpPr>
        <p:spPr>
          <a:xfrm>
            <a:off x="7097889" y="5600075"/>
            <a:ext cx="1890889" cy="1092607"/>
          </a:xfrm>
          <a:prstGeom prst="rect">
            <a:avLst/>
          </a:prstGeom>
          <a:noFill/>
        </p:spPr>
        <p:txBody>
          <a:bodyPr wrap="square" rtlCol="0">
            <a:spAutoFit/>
          </a:bodyPr>
          <a:lstStyle/>
          <a:p>
            <a:pPr algn="ctr"/>
            <a:r>
              <a:rPr lang="en-US" sz="6500" dirty="0"/>
              <a:t>1</a:t>
            </a:r>
            <a:r>
              <a:rPr lang="en-US" sz="6500" dirty="0" smtClean="0"/>
              <a:t>:57</a:t>
            </a:r>
            <a:endParaRPr lang="en-US" sz="6500" dirty="0"/>
          </a:p>
        </p:txBody>
      </p:sp>
      <p:sp>
        <p:nvSpPr>
          <p:cNvPr id="9" name="TextBox 8"/>
          <p:cNvSpPr txBox="1"/>
          <p:nvPr/>
        </p:nvSpPr>
        <p:spPr>
          <a:xfrm>
            <a:off x="7097889" y="5600075"/>
            <a:ext cx="1890889" cy="1092607"/>
          </a:xfrm>
          <a:prstGeom prst="rect">
            <a:avLst/>
          </a:prstGeom>
          <a:noFill/>
        </p:spPr>
        <p:txBody>
          <a:bodyPr wrap="square" rtlCol="0">
            <a:spAutoFit/>
          </a:bodyPr>
          <a:lstStyle/>
          <a:p>
            <a:pPr algn="ctr"/>
            <a:r>
              <a:rPr lang="en-US" sz="6500" dirty="0" smtClean="0"/>
              <a:t>1:51</a:t>
            </a:r>
            <a:endParaRPr lang="en-US" sz="6500" dirty="0"/>
          </a:p>
        </p:txBody>
      </p:sp>
      <p:sp>
        <p:nvSpPr>
          <p:cNvPr id="10" name="TextBox 9"/>
          <p:cNvSpPr txBox="1"/>
          <p:nvPr/>
        </p:nvSpPr>
        <p:spPr>
          <a:xfrm>
            <a:off x="7097889" y="5600075"/>
            <a:ext cx="1890889" cy="1092607"/>
          </a:xfrm>
          <a:prstGeom prst="rect">
            <a:avLst/>
          </a:prstGeom>
          <a:noFill/>
        </p:spPr>
        <p:txBody>
          <a:bodyPr wrap="square" rtlCol="0">
            <a:spAutoFit/>
          </a:bodyPr>
          <a:lstStyle/>
          <a:p>
            <a:pPr algn="ctr"/>
            <a:r>
              <a:rPr lang="en-US" sz="6500" dirty="0" smtClean="0"/>
              <a:t>1:55</a:t>
            </a:r>
            <a:endParaRPr lang="en-US" sz="6500" dirty="0"/>
          </a:p>
        </p:txBody>
      </p:sp>
      <p:sp>
        <p:nvSpPr>
          <p:cNvPr id="11" name="TextBox 10"/>
          <p:cNvSpPr txBox="1"/>
          <p:nvPr/>
        </p:nvSpPr>
        <p:spPr>
          <a:xfrm>
            <a:off x="7097889" y="5600075"/>
            <a:ext cx="1890889" cy="1092607"/>
          </a:xfrm>
          <a:prstGeom prst="rect">
            <a:avLst/>
          </a:prstGeom>
          <a:noFill/>
        </p:spPr>
        <p:txBody>
          <a:bodyPr wrap="square" rtlCol="0">
            <a:spAutoFit/>
          </a:bodyPr>
          <a:lstStyle/>
          <a:p>
            <a:pPr algn="ctr"/>
            <a:r>
              <a:rPr lang="en-US" sz="6500" dirty="0"/>
              <a:t>1</a:t>
            </a:r>
            <a:r>
              <a:rPr lang="en-US" sz="6500" dirty="0" smtClean="0"/>
              <a:t>:56</a:t>
            </a:r>
            <a:endParaRPr lang="en-US" sz="6500" dirty="0"/>
          </a:p>
        </p:txBody>
      </p:sp>
      <p:sp>
        <p:nvSpPr>
          <p:cNvPr id="12" name="TextBox 11"/>
          <p:cNvSpPr txBox="1"/>
          <p:nvPr/>
        </p:nvSpPr>
        <p:spPr>
          <a:xfrm>
            <a:off x="7097889" y="5600075"/>
            <a:ext cx="1890889" cy="1092607"/>
          </a:xfrm>
          <a:prstGeom prst="rect">
            <a:avLst/>
          </a:prstGeom>
          <a:noFill/>
        </p:spPr>
        <p:txBody>
          <a:bodyPr wrap="square" rtlCol="0">
            <a:spAutoFit/>
          </a:bodyPr>
          <a:lstStyle/>
          <a:p>
            <a:pPr algn="ctr"/>
            <a:r>
              <a:rPr lang="en-US" sz="6500" dirty="0" smtClean="0"/>
              <a:t>1:53</a:t>
            </a:r>
            <a:endParaRPr lang="en-US" sz="6500" dirty="0"/>
          </a:p>
        </p:txBody>
      </p:sp>
      <p:sp>
        <p:nvSpPr>
          <p:cNvPr id="13" name="TextBox 12"/>
          <p:cNvSpPr txBox="1"/>
          <p:nvPr/>
        </p:nvSpPr>
        <p:spPr>
          <a:xfrm>
            <a:off x="7097889" y="5600075"/>
            <a:ext cx="1890889" cy="1092607"/>
          </a:xfrm>
          <a:prstGeom prst="rect">
            <a:avLst/>
          </a:prstGeom>
          <a:noFill/>
        </p:spPr>
        <p:txBody>
          <a:bodyPr wrap="square" rtlCol="0">
            <a:spAutoFit/>
          </a:bodyPr>
          <a:lstStyle/>
          <a:p>
            <a:pPr algn="ctr"/>
            <a:r>
              <a:rPr lang="en-US" sz="6500" dirty="0" smtClean="0"/>
              <a:t>1:49</a:t>
            </a:r>
            <a:endParaRPr lang="en-US" sz="6500" dirty="0"/>
          </a:p>
        </p:txBody>
      </p:sp>
      <p:sp>
        <p:nvSpPr>
          <p:cNvPr id="14" name="TextBox 13"/>
          <p:cNvSpPr txBox="1"/>
          <p:nvPr/>
        </p:nvSpPr>
        <p:spPr>
          <a:xfrm>
            <a:off x="7097889" y="5600075"/>
            <a:ext cx="1890889" cy="1092607"/>
          </a:xfrm>
          <a:prstGeom prst="rect">
            <a:avLst/>
          </a:prstGeom>
          <a:noFill/>
        </p:spPr>
        <p:txBody>
          <a:bodyPr wrap="square" rtlCol="0">
            <a:spAutoFit/>
          </a:bodyPr>
          <a:lstStyle/>
          <a:p>
            <a:pPr algn="ctr"/>
            <a:r>
              <a:rPr lang="en-US" sz="6500" dirty="0" smtClean="0"/>
              <a:t>1:50</a:t>
            </a:r>
            <a:endParaRPr lang="en-US" sz="6500" dirty="0"/>
          </a:p>
        </p:txBody>
      </p:sp>
      <p:sp>
        <p:nvSpPr>
          <p:cNvPr id="15" name="TextBox 14"/>
          <p:cNvSpPr txBox="1"/>
          <p:nvPr/>
        </p:nvSpPr>
        <p:spPr>
          <a:xfrm>
            <a:off x="7097889" y="5600075"/>
            <a:ext cx="1890889" cy="1092607"/>
          </a:xfrm>
          <a:prstGeom prst="rect">
            <a:avLst/>
          </a:prstGeom>
          <a:noFill/>
        </p:spPr>
        <p:txBody>
          <a:bodyPr wrap="square" rtlCol="0">
            <a:spAutoFit/>
          </a:bodyPr>
          <a:lstStyle/>
          <a:p>
            <a:pPr algn="ctr"/>
            <a:r>
              <a:rPr lang="en-US" sz="6500" dirty="0" smtClean="0"/>
              <a:t>1:52</a:t>
            </a:r>
            <a:endParaRPr lang="en-US" sz="6500" dirty="0"/>
          </a:p>
        </p:txBody>
      </p:sp>
      <p:sp>
        <p:nvSpPr>
          <p:cNvPr id="16" name="TextBox 15"/>
          <p:cNvSpPr txBox="1"/>
          <p:nvPr/>
        </p:nvSpPr>
        <p:spPr>
          <a:xfrm>
            <a:off x="7097889" y="5600075"/>
            <a:ext cx="1890889" cy="1092607"/>
          </a:xfrm>
          <a:prstGeom prst="rect">
            <a:avLst/>
          </a:prstGeom>
          <a:noFill/>
        </p:spPr>
        <p:txBody>
          <a:bodyPr wrap="square" rtlCol="0">
            <a:spAutoFit/>
          </a:bodyPr>
          <a:lstStyle/>
          <a:p>
            <a:pPr algn="ctr"/>
            <a:r>
              <a:rPr lang="en-US" sz="6500" dirty="0" smtClean="0"/>
              <a:t>1:42</a:t>
            </a:r>
            <a:endParaRPr lang="en-US" sz="6500" dirty="0"/>
          </a:p>
        </p:txBody>
      </p:sp>
      <p:sp>
        <p:nvSpPr>
          <p:cNvPr id="17" name="TextBox 16"/>
          <p:cNvSpPr txBox="1"/>
          <p:nvPr/>
        </p:nvSpPr>
        <p:spPr>
          <a:xfrm>
            <a:off x="7097889" y="5600075"/>
            <a:ext cx="1890889" cy="1092607"/>
          </a:xfrm>
          <a:prstGeom prst="rect">
            <a:avLst/>
          </a:prstGeom>
          <a:noFill/>
        </p:spPr>
        <p:txBody>
          <a:bodyPr wrap="square" rtlCol="0">
            <a:spAutoFit/>
          </a:bodyPr>
          <a:lstStyle/>
          <a:p>
            <a:pPr algn="ctr"/>
            <a:r>
              <a:rPr lang="en-US" sz="6500" dirty="0" smtClean="0"/>
              <a:t>1:47</a:t>
            </a:r>
            <a:endParaRPr lang="en-US" sz="6500" dirty="0"/>
          </a:p>
        </p:txBody>
      </p:sp>
      <p:sp>
        <p:nvSpPr>
          <p:cNvPr id="18" name="TextBox 17"/>
          <p:cNvSpPr txBox="1"/>
          <p:nvPr/>
        </p:nvSpPr>
        <p:spPr>
          <a:xfrm>
            <a:off x="7097889" y="5600075"/>
            <a:ext cx="1890889" cy="1092607"/>
          </a:xfrm>
          <a:prstGeom prst="rect">
            <a:avLst/>
          </a:prstGeom>
          <a:noFill/>
        </p:spPr>
        <p:txBody>
          <a:bodyPr wrap="square" rtlCol="0">
            <a:spAutoFit/>
          </a:bodyPr>
          <a:lstStyle/>
          <a:p>
            <a:pPr algn="ctr"/>
            <a:r>
              <a:rPr lang="en-US" sz="6500" dirty="0" smtClean="0"/>
              <a:t>1:45</a:t>
            </a:r>
            <a:endParaRPr lang="en-US" sz="6500" dirty="0"/>
          </a:p>
        </p:txBody>
      </p:sp>
      <p:sp>
        <p:nvSpPr>
          <p:cNvPr id="19" name="TextBox 18"/>
          <p:cNvSpPr txBox="1"/>
          <p:nvPr/>
        </p:nvSpPr>
        <p:spPr>
          <a:xfrm>
            <a:off x="7097889" y="5600075"/>
            <a:ext cx="1890889" cy="1092607"/>
          </a:xfrm>
          <a:prstGeom prst="rect">
            <a:avLst/>
          </a:prstGeom>
          <a:noFill/>
        </p:spPr>
        <p:txBody>
          <a:bodyPr wrap="square" rtlCol="0">
            <a:spAutoFit/>
          </a:bodyPr>
          <a:lstStyle/>
          <a:p>
            <a:pPr algn="ctr"/>
            <a:r>
              <a:rPr lang="en-US" sz="6500" dirty="0" smtClean="0"/>
              <a:t>1:46</a:t>
            </a:r>
            <a:endParaRPr lang="en-US" sz="6500" dirty="0"/>
          </a:p>
        </p:txBody>
      </p:sp>
      <p:sp>
        <p:nvSpPr>
          <p:cNvPr id="20" name="TextBox 19"/>
          <p:cNvSpPr txBox="1"/>
          <p:nvPr/>
        </p:nvSpPr>
        <p:spPr>
          <a:xfrm>
            <a:off x="7097889" y="5600075"/>
            <a:ext cx="1890889" cy="1092607"/>
          </a:xfrm>
          <a:prstGeom prst="rect">
            <a:avLst/>
          </a:prstGeom>
          <a:noFill/>
        </p:spPr>
        <p:txBody>
          <a:bodyPr wrap="square" rtlCol="0">
            <a:spAutoFit/>
          </a:bodyPr>
          <a:lstStyle/>
          <a:p>
            <a:pPr algn="ctr"/>
            <a:r>
              <a:rPr lang="en-US" sz="6500" dirty="0" smtClean="0"/>
              <a:t>1:40</a:t>
            </a:r>
            <a:endParaRPr lang="en-US" sz="6500" dirty="0"/>
          </a:p>
        </p:txBody>
      </p:sp>
      <p:sp>
        <p:nvSpPr>
          <p:cNvPr id="21" name="TextBox 20"/>
          <p:cNvSpPr txBox="1"/>
          <p:nvPr/>
        </p:nvSpPr>
        <p:spPr>
          <a:xfrm>
            <a:off x="7097889" y="5600075"/>
            <a:ext cx="1890889" cy="1092607"/>
          </a:xfrm>
          <a:prstGeom prst="rect">
            <a:avLst/>
          </a:prstGeom>
          <a:noFill/>
        </p:spPr>
        <p:txBody>
          <a:bodyPr wrap="square" rtlCol="0">
            <a:spAutoFit/>
          </a:bodyPr>
          <a:lstStyle/>
          <a:p>
            <a:pPr algn="ctr"/>
            <a:r>
              <a:rPr lang="en-US" sz="6500" dirty="0"/>
              <a:t>1</a:t>
            </a:r>
            <a:r>
              <a:rPr lang="en-US" sz="6500" dirty="0" smtClean="0"/>
              <a:t>:41</a:t>
            </a:r>
            <a:endParaRPr lang="en-US" sz="6500" dirty="0"/>
          </a:p>
        </p:txBody>
      </p:sp>
      <p:sp>
        <p:nvSpPr>
          <p:cNvPr id="22" name="TextBox 21"/>
          <p:cNvSpPr txBox="1"/>
          <p:nvPr/>
        </p:nvSpPr>
        <p:spPr>
          <a:xfrm>
            <a:off x="7097889" y="5600075"/>
            <a:ext cx="1890889" cy="1092607"/>
          </a:xfrm>
          <a:prstGeom prst="rect">
            <a:avLst/>
          </a:prstGeom>
          <a:noFill/>
        </p:spPr>
        <p:txBody>
          <a:bodyPr wrap="square" rtlCol="0">
            <a:spAutoFit/>
          </a:bodyPr>
          <a:lstStyle/>
          <a:p>
            <a:pPr algn="ctr"/>
            <a:r>
              <a:rPr lang="en-US" sz="6500" dirty="0" smtClean="0"/>
              <a:t>1:44</a:t>
            </a:r>
            <a:endParaRPr lang="en-US" sz="6500" dirty="0"/>
          </a:p>
        </p:txBody>
      </p:sp>
      <p:sp>
        <p:nvSpPr>
          <p:cNvPr id="23" name="TextBox 22"/>
          <p:cNvSpPr txBox="1"/>
          <p:nvPr/>
        </p:nvSpPr>
        <p:spPr>
          <a:xfrm>
            <a:off x="7097889" y="5600075"/>
            <a:ext cx="1890889" cy="1092607"/>
          </a:xfrm>
          <a:prstGeom prst="rect">
            <a:avLst/>
          </a:prstGeom>
          <a:noFill/>
        </p:spPr>
        <p:txBody>
          <a:bodyPr wrap="square" rtlCol="0">
            <a:spAutoFit/>
          </a:bodyPr>
          <a:lstStyle/>
          <a:p>
            <a:pPr algn="ctr"/>
            <a:r>
              <a:rPr lang="en-US" sz="6500" dirty="0" smtClean="0"/>
              <a:t>1:43</a:t>
            </a:r>
            <a:endParaRPr lang="en-US" sz="6500" dirty="0"/>
          </a:p>
        </p:txBody>
      </p:sp>
      <p:sp>
        <p:nvSpPr>
          <p:cNvPr id="24" name="TextBox 23"/>
          <p:cNvSpPr txBox="1"/>
          <p:nvPr/>
        </p:nvSpPr>
        <p:spPr>
          <a:xfrm>
            <a:off x="7097889" y="5600075"/>
            <a:ext cx="1890889" cy="1092607"/>
          </a:xfrm>
          <a:prstGeom prst="rect">
            <a:avLst/>
          </a:prstGeom>
          <a:noFill/>
        </p:spPr>
        <p:txBody>
          <a:bodyPr wrap="square" rtlCol="0">
            <a:spAutoFit/>
          </a:bodyPr>
          <a:lstStyle/>
          <a:p>
            <a:pPr algn="ctr"/>
            <a:r>
              <a:rPr lang="en-US" sz="6500" dirty="0" smtClean="0"/>
              <a:t>1:26</a:t>
            </a:r>
            <a:endParaRPr lang="en-US" sz="6500" dirty="0"/>
          </a:p>
        </p:txBody>
      </p:sp>
      <p:sp>
        <p:nvSpPr>
          <p:cNvPr id="25" name="TextBox 24"/>
          <p:cNvSpPr txBox="1"/>
          <p:nvPr/>
        </p:nvSpPr>
        <p:spPr>
          <a:xfrm>
            <a:off x="7097889" y="5600075"/>
            <a:ext cx="1890889" cy="1092607"/>
          </a:xfrm>
          <a:prstGeom prst="rect">
            <a:avLst/>
          </a:prstGeom>
          <a:noFill/>
        </p:spPr>
        <p:txBody>
          <a:bodyPr wrap="square" rtlCol="0">
            <a:spAutoFit/>
          </a:bodyPr>
          <a:lstStyle/>
          <a:p>
            <a:pPr algn="ctr"/>
            <a:r>
              <a:rPr lang="en-US" sz="6500" dirty="0" smtClean="0"/>
              <a:t>1:27</a:t>
            </a:r>
            <a:endParaRPr lang="en-US" sz="6500" dirty="0"/>
          </a:p>
        </p:txBody>
      </p:sp>
      <p:sp>
        <p:nvSpPr>
          <p:cNvPr id="26" name="TextBox 25"/>
          <p:cNvSpPr txBox="1"/>
          <p:nvPr/>
        </p:nvSpPr>
        <p:spPr>
          <a:xfrm>
            <a:off x="7097889" y="5600075"/>
            <a:ext cx="1890889" cy="1092607"/>
          </a:xfrm>
          <a:prstGeom prst="rect">
            <a:avLst/>
          </a:prstGeom>
          <a:noFill/>
        </p:spPr>
        <p:txBody>
          <a:bodyPr wrap="square" rtlCol="0">
            <a:spAutoFit/>
          </a:bodyPr>
          <a:lstStyle/>
          <a:p>
            <a:pPr algn="ctr"/>
            <a:r>
              <a:rPr lang="en-US" sz="6500" dirty="0" smtClean="0"/>
              <a:t>1:28</a:t>
            </a:r>
            <a:endParaRPr lang="en-US" sz="6500" dirty="0"/>
          </a:p>
        </p:txBody>
      </p:sp>
      <p:sp>
        <p:nvSpPr>
          <p:cNvPr id="28" name="TextBox 27"/>
          <p:cNvSpPr txBox="1"/>
          <p:nvPr/>
        </p:nvSpPr>
        <p:spPr>
          <a:xfrm>
            <a:off x="7097889" y="5600075"/>
            <a:ext cx="1890889" cy="1092607"/>
          </a:xfrm>
          <a:prstGeom prst="rect">
            <a:avLst/>
          </a:prstGeom>
          <a:noFill/>
        </p:spPr>
        <p:txBody>
          <a:bodyPr wrap="square" rtlCol="0">
            <a:spAutoFit/>
          </a:bodyPr>
          <a:lstStyle/>
          <a:p>
            <a:pPr algn="ctr"/>
            <a:r>
              <a:rPr lang="en-US" sz="6500" dirty="0"/>
              <a:t>1</a:t>
            </a:r>
            <a:r>
              <a:rPr lang="en-US" sz="6500" dirty="0" smtClean="0"/>
              <a:t>:29</a:t>
            </a:r>
            <a:endParaRPr lang="en-US" sz="6500" dirty="0"/>
          </a:p>
        </p:txBody>
      </p:sp>
      <p:sp>
        <p:nvSpPr>
          <p:cNvPr id="29" name="TextBox 28"/>
          <p:cNvSpPr txBox="1"/>
          <p:nvPr/>
        </p:nvSpPr>
        <p:spPr>
          <a:xfrm>
            <a:off x="7097889" y="5600075"/>
            <a:ext cx="1890889" cy="1092607"/>
          </a:xfrm>
          <a:prstGeom prst="rect">
            <a:avLst/>
          </a:prstGeom>
          <a:noFill/>
        </p:spPr>
        <p:txBody>
          <a:bodyPr wrap="square" rtlCol="0">
            <a:spAutoFit/>
          </a:bodyPr>
          <a:lstStyle/>
          <a:p>
            <a:pPr algn="ctr"/>
            <a:r>
              <a:rPr lang="en-US" sz="6500" dirty="0" smtClean="0"/>
              <a:t>1:31</a:t>
            </a:r>
            <a:endParaRPr lang="en-US" sz="6500" dirty="0"/>
          </a:p>
        </p:txBody>
      </p:sp>
      <p:sp>
        <p:nvSpPr>
          <p:cNvPr id="30" name="TextBox 29"/>
          <p:cNvSpPr txBox="1"/>
          <p:nvPr/>
        </p:nvSpPr>
        <p:spPr>
          <a:xfrm>
            <a:off x="7097889" y="5600075"/>
            <a:ext cx="1890889" cy="1092607"/>
          </a:xfrm>
          <a:prstGeom prst="rect">
            <a:avLst/>
          </a:prstGeom>
          <a:noFill/>
        </p:spPr>
        <p:txBody>
          <a:bodyPr wrap="square" rtlCol="0">
            <a:spAutoFit/>
          </a:bodyPr>
          <a:lstStyle/>
          <a:p>
            <a:pPr algn="ctr"/>
            <a:r>
              <a:rPr lang="en-US" sz="6500" dirty="0"/>
              <a:t>1</a:t>
            </a:r>
            <a:r>
              <a:rPr lang="en-US" sz="6500" dirty="0" smtClean="0"/>
              <a:t>:32</a:t>
            </a:r>
            <a:endParaRPr lang="en-US" sz="6500" dirty="0"/>
          </a:p>
        </p:txBody>
      </p:sp>
      <p:sp>
        <p:nvSpPr>
          <p:cNvPr id="31" name="TextBox 30"/>
          <p:cNvSpPr txBox="1"/>
          <p:nvPr/>
        </p:nvSpPr>
        <p:spPr>
          <a:xfrm>
            <a:off x="7097889" y="5600075"/>
            <a:ext cx="1890889" cy="1092607"/>
          </a:xfrm>
          <a:prstGeom prst="rect">
            <a:avLst/>
          </a:prstGeom>
          <a:noFill/>
        </p:spPr>
        <p:txBody>
          <a:bodyPr wrap="square" rtlCol="0">
            <a:spAutoFit/>
          </a:bodyPr>
          <a:lstStyle/>
          <a:p>
            <a:pPr algn="ctr"/>
            <a:r>
              <a:rPr lang="en-US" sz="6500" dirty="0" smtClean="0"/>
              <a:t>1:33</a:t>
            </a:r>
            <a:endParaRPr lang="en-US" sz="6500" dirty="0"/>
          </a:p>
        </p:txBody>
      </p:sp>
      <p:sp>
        <p:nvSpPr>
          <p:cNvPr id="33" name="TextBox 32"/>
          <p:cNvSpPr txBox="1"/>
          <p:nvPr/>
        </p:nvSpPr>
        <p:spPr>
          <a:xfrm>
            <a:off x="7097889" y="5600075"/>
            <a:ext cx="1890889" cy="1092607"/>
          </a:xfrm>
          <a:prstGeom prst="rect">
            <a:avLst/>
          </a:prstGeom>
          <a:noFill/>
        </p:spPr>
        <p:txBody>
          <a:bodyPr wrap="square" rtlCol="0">
            <a:spAutoFit/>
          </a:bodyPr>
          <a:lstStyle/>
          <a:p>
            <a:pPr algn="ctr"/>
            <a:r>
              <a:rPr lang="en-US" sz="6500" dirty="0" smtClean="0"/>
              <a:t>1:35</a:t>
            </a:r>
            <a:endParaRPr lang="en-US" sz="6500" dirty="0"/>
          </a:p>
        </p:txBody>
      </p:sp>
      <p:sp>
        <p:nvSpPr>
          <p:cNvPr id="34" name="TextBox 33"/>
          <p:cNvSpPr txBox="1"/>
          <p:nvPr/>
        </p:nvSpPr>
        <p:spPr>
          <a:xfrm>
            <a:off x="7097889" y="5600075"/>
            <a:ext cx="1890889" cy="1092607"/>
          </a:xfrm>
          <a:prstGeom prst="rect">
            <a:avLst/>
          </a:prstGeom>
          <a:noFill/>
        </p:spPr>
        <p:txBody>
          <a:bodyPr wrap="square" rtlCol="0">
            <a:spAutoFit/>
          </a:bodyPr>
          <a:lstStyle/>
          <a:p>
            <a:pPr algn="ctr"/>
            <a:r>
              <a:rPr lang="en-US" sz="6500" dirty="0" smtClean="0"/>
              <a:t>1:36</a:t>
            </a:r>
            <a:endParaRPr lang="en-US" sz="6500" dirty="0"/>
          </a:p>
        </p:txBody>
      </p:sp>
      <p:sp>
        <p:nvSpPr>
          <p:cNvPr id="35" name="TextBox 34"/>
          <p:cNvSpPr txBox="1"/>
          <p:nvPr/>
        </p:nvSpPr>
        <p:spPr>
          <a:xfrm>
            <a:off x="7097889" y="5600075"/>
            <a:ext cx="1890889" cy="1092607"/>
          </a:xfrm>
          <a:prstGeom prst="rect">
            <a:avLst/>
          </a:prstGeom>
          <a:noFill/>
        </p:spPr>
        <p:txBody>
          <a:bodyPr wrap="square" rtlCol="0">
            <a:spAutoFit/>
          </a:bodyPr>
          <a:lstStyle/>
          <a:p>
            <a:pPr algn="ctr"/>
            <a:r>
              <a:rPr lang="en-US" sz="6500" dirty="0" smtClean="0"/>
              <a:t>1:37</a:t>
            </a:r>
            <a:endParaRPr lang="en-US" sz="6500" dirty="0"/>
          </a:p>
        </p:txBody>
      </p:sp>
      <p:sp>
        <p:nvSpPr>
          <p:cNvPr id="36" name="TextBox 35"/>
          <p:cNvSpPr txBox="1"/>
          <p:nvPr/>
        </p:nvSpPr>
        <p:spPr>
          <a:xfrm>
            <a:off x="7097889" y="5600075"/>
            <a:ext cx="1890889" cy="1092607"/>
          </a:xfrm>
          <a:prstGeom prst="rect">
            <a:avLst/>
          </a:prstGeom>
          <a:noFill/>
        </p:spPr>
        <p:txBody>
          <a:bodyPr wrap="square" rtlCol="0">
            <a:spAutoFit/>
          </a:bodyPr>
          <a:lstStyle/>
          <a:p>
            <a:pPr algn="ctr"/>
            <a:r>
              <a:rPr lang="en-US" sz="6500" dirty="0" smtClean="0"/>
              <a:t>1:38</a:t>
            </a:r>
            <a:endParaRPr lang="en-US" sz="6500" dirty="0"/>
          </a:p>
        </p:txBody>
      </p:sp>
      <p:sp>
        <p:nvSpPr>
          <p:cNvPr id="37" name="TextBox 36"/>
          <p:cNvSpPr txBox="1"/>
          <p:nvPr/>
        </p:nvSpPr>
        <p:spPr>
          <a:xfrm>
            <a:off x="7097889" y="5600075"/>
            <a:ext cx="1890889" cy="1092607"/>
          </a:xfrm>
          <a:prstGeom prst="rect">
            <a:avLst/>
          </a:prstGeom>
          <a:noFill/>
        </p:spPr>
        <p:txBody>
          <a:bodyPr wrap="square" rtlCol="0">
            <a:spAutoFit/>
          </a:bodyPr>
          <a:lstStyle/>
          <a:p>
            <a:pPr algn="ctr"/>
            <a:r>
              <a:rPr lang="en-US" sz="6500" dirty="0" smtClean="0"/>
              <a:t>1:39</a:t>
            </a:r>
            <a:endParaRPr lang="en-US" sz="6500" dirty="0"/>
          </a:p>
        </p:txBody>
      </p:sp>
      <p:sp>
        <p:nvSpPr>
          <p:cNvPr id="38" name="TextBox 37"/>
          <p:cNvSpPr txBox="1"/>
          <p:nvPr/>
        </p:nvSpPr>
        <p:spPr>
          <a:xfrm>
            <a:off x="7097889" y="5600075"/>
            <a:ext cx="1890889" cy="1092607"/>
          </a:xfrm>
          <a:prstGeom prst="rect">
            <a:avLst/>
          </a:prstGeom>
          <a:noFill/>
        </p:spPr>
        <p:txBody>
          <a:bodyPr wrap="square" rtlCol="0">
            <a:spAutoFit/>
          </a:bodyPr>
          <a:lstStyle/>
          <a:p>
            <a:pPr algn="ctr"/>
            <a:r>
              <a:rPr lang="en-US" sz="6500" dirty="0" smtClean="0"/>
              <a:t>1:10</a:t>
            </a:r>
            <a:endParaRPr lang="en-US" sz="6500" dirty="0"/>
          </a:p>
        </p:txBody>
      </p:sp>
      <p:sp>
        <p:nvSpPr>
          <p:cNvPr id="39" name="TextBox 38"/>
          <p:cNvSpPr txBox="1"/>
          <p:nvPr/>
        </p:nvSpPr>
        <p:spPr>
          <a:xfrm>
            <a:off x="7097889" y="5600075"/>
            <a:ext cx="1890889" cy="1092607"/>
          </a:xfrm>
          <a:prstGeom prst="rect">
            <a:avLst/>
          </a:prstGeom>
          <a:noFill/>
        </p:spPr>
        <p:txBody>
          <a:bodyPr wrap="square" rtlCol="0">
            <a:spAutoFit/>
          </a:bodyPr>
          <a:lstStyle/>
          <a:p>
            <a:pPr algn="ctr"/>
            <a:r>
              <a:rPr lang="en-US" sz="6500" dirty="0" smtClean="0"/>
              <a:t>1:11</a:t>
            </a:r>
            <a:endParaRPr lang="en-US" sz="6500" dirty="0"/>
          </a:p>
        </p:txBody>
      </p:sp>
      <p:sp>
        <p:nvSpPr>
          <p:cNvPr id="40" name="TextBox 39"/>
          <p:cNvSpPr txBox="1"/>
          <p:nvPr/>
        </p:nvSpPr>
        <p:spPr>
          <a:xfrm>
            <a:off x="7097889" y="5600075"/>
            <a:ext cx="1890889" cy="1092607"/>
          </a:xfrm>
          <a:prstGeom prst="rect">
            <a:avLst/>
          </a:prstGeom>
          <a:noFill/>
        </p:spPr>
        <p:txBody>
          <a:bodyPr wrap="square" rtlCol="0">
            <a:spAutoFit/>
          </a:bodyPr>
          <a:lstStyle/>
          <a:p>
            <a:pPr algn="ctr"/>
            <a:r>
              <a:rPr lang="en-US" sz="6500" dirty="0" smtClean="0"/>
              <a:t>1:12</a:t>
            </a:r>
            <a:endParaRPr lang="en-US" sz="6500" dirty="0"/>
          </a:p>
        </p:txBody>
      </p:sp>
      <p:sp>
        <p:nvSpPr>
          <p:cNvPr id="41" name="TextBox 40"/>
          <p:cNvSpPr txBox="1"/>
          <p:nvPr/>
        </p:nvSpPr>
        <p:spPr>
          <a:xfrm>
            <a:off x="7097889" y="5600075"/>
            <a:ext cx="1890889" cy="1092607"/>
          </a:xfrm>
          <a:prstGeom prst="rect">
            <a:avLst/>
          </a:prstGeom>
          <a:noFill/>
        </p:spPr>
        <p:txBody>
          <a:bodyPr wrap="square" rtlCol="0">
            <a:spAutoFit/>
          </a:bodyPr>
          <a:lstStyle/>
          <a:p>
            <a:pPr algn="ctr"/>
            <a:r>
              <a:rPr lang="en-US" sz="6500" dirty="0" smtClean="0"/>
              <a:t>1:13</a:t>
            </a:r>
            <a:endParaRPr lang="en-US" sz="6500" dirty="0"/>
          </a:p>
        </p:txBody>
      </p:sp>
      <p:sp>
        <p:nvSpPr>
          <p:cNvPr id="43" name="TextBox 42"/>
          <p:cNvSpPr txBox="1"/>
          <p:nvPr/>
        </p:nvSpPr>
        <p:spPr>
          <a:xfrm>
            <a:off x="7097889" y="5600075"/>
            <a:ext cx="1890889" cy="1092607"/>
          </a:xfrm>
          <a:prstGeom prst="rect">
            <a:avLst/>
          </a:prstGeom>
          <a:noFill/>
        </p:spPr>
        <p:txBody>
          <a:bodyPr wrap="square" rtlCol="0">
            <a:spAutoFit/>
          </a:bodyPr>
          <a:lstStyle/>
          <a:p>
            <a:pPr algn="ctr"/>
            <a:r>
              <a:rPr lang="en-US" sz="6500" dirty="0"/>
              <a:t>1</a:t>
            </a:r>
            <a:r>
              <a:rPr lang="en-US" sz="6500" dirty="0" smtClean="0"/>
              <a:t>:14</a:t>
            </a:r>
            <a:endParaRPr lang="en-US" sz="6500" dirty="0"/>
          </a:p>
        </p:txBody>
      </p:sp>
      <p:sp>
        <p:nvSpPr>
          <p:cNvPr id="44" name="TextBox 43"/>
          <p:cNvSpPr txBox="1"/>
          <p:nvPr/>
        </p:nvSpPr>
        <p:spPr>
          <a:xfrm>
            <a:off x="7097889" y="5600075"/>
            <a:ext cx="1890889" cy="1092607"/>
          </a:xfrm>
          <a:prstGeom prst="rect">
            <a:avLst/>
          </a:prstGeom>
          <a:noFill/>
        </p:spPr>
        <p:txBody>
          <a:bodyPr wrap="square" rtlCol="0">
            <a:spAutoFit/>
          </a:bodyPr>
          <a:lstStyle/>
          <a:p>
            <a:pPr algn="ctr"/>
            <a:r>
              <a:rPr lang="en-US" sz="6500" dirty="0" smtClean="0"/>
              <a:t>1:15</a:t>
            </a:r>
            <a:endParaRPr lang="en-US" sz="6500" dirty="0"/>
          </a:p>
        </p:txBody>
      </p:sp>
      <p:sp>
        <p:nvSpPr>
          <p:cNvPr id="45" name="TextBox 44"/>
          <p:cNvSpPr txBox="1"/>
          <p:nvPr/>
        </p:nvSpPr>
        <p:spPr>
          <a:xfrm>
            <a:off x="7097889" y="5600075"/>
            <a:ext cx="1890889" cy="1092607"/>
          </a:xfrm>
          <a:prstGeom prst="rect">
            <a:avLst/>
          </a:prstGeom>
          <a:noFill/>
        </p:spPr>
        <p:txBody>
          <a:bodyPr wrap="square" rtlCol="0">
            <a:spAutoFit/>
          </a:bodyPr>
          <a:lstStyle/>
          <a:p>
            <a:pPr algn="ctr"/>
            <a:r>
              <a:rPr lang="en-US" sz="6500" dirty="0" smtClean="0"/>
              <a:t>1:16</a:t>
            </a:r>
            <a:endParaRPr lang="en-US" sz="6500" dirty="0"/>
          </a:p>
        </p:txBody>
      </p:sp>
      <p:sp>
        <p:nvSpPr>
          <p:cNvPr id="46" name="TextBox 45"/>
          <p:cNvSpPr txBox="1"/>
          <p:nvPr/>
        </p:nvSpPr>
        <p:spPr>
          <a:xfrm>
            <a:off x="7097889" y="5600075"/>
            <a:ext cx="1890889" cy="1092607"/>
          </a:xfrm>
          <a:prstGeom prst="rect">
            <a:avLst/>
          </a:prstGeom>
          <a:noFill/>
        </p:spPr>
        <p:txBody>
          <a:bodyPr wrap="square" rtlCol="0">
            <a:spAutoFit/>
          </a:bodyPr>
          <a:lstStyle/>
          <a:p>
            <a:pPr algn="ctr"/>
            <a:r>
              <a:rPr lang="en-US" sz="6500" dirty="0"/>
              <a:t>1</a:t>
            </a:r>
            <a:r>
              <a:rPr lang="en-US" sz="6500" dirty="0" smtClean="0"/>
              <a:t>:17</a:t>
            </a:r>
            <a:endParaRPr lang="en-US" sz="6500" dirty="0"/>
          </a:p>
        </p:txBody>
      </p:sp>
      <p:sp>
        <p:nvSpPr>
          <p:cNvPr id="47" name="TextBox 46"/>
          <p:cNvSpPr txBox="1"/>
          <p:nvPr/>
        </p:nvSpPr>
        <p:spPr>
          <a:xfrm>
            <a:off x="7097889" y="5600075"/>
            <a:ext cx="1890889" cy="1092607"/>
          </a:xfrm>
          <a:prstGeom prst="rect">
            <a:avLst/>
          </a:prstGeom>
          <a:noFill/>
        </p:spPr>
        <p:txBody>
          <a:bodyPr wrap="square" rtlCol="0">
            <a:spAutoFit/>
          </a:bodyPr>
          <a:lstStyle/>
          <a:p>
            <a:pPr algn="ctr"/>
            <a:r>
              <a:rPr lang="en-US" sz="6500" dirty="0" smtClean="0"/>
              <a:t>1:18</a:t>
            </a:r>
            <a:endParaRPr lang="en-US" sz="6500" dirty="0"/>
          </a:p>
        </p:txBody>
      </p:sp>
      <p:sp>
        <p:nvSpPr>
          <p:cNvPr id="48" name="TextBox 47"/>
          <p:cNvSpPr txBox="1"/>
          <p:nvPr/>
        </p:nvSpPr>
        <p:spPr>
          <a:xfrm>
            <a:off x="7097889" y="5600075"/>
            <a:ext cx="1890889" cy="1092607"/>
          </a:xfrm>
          <a:prstGeom prst="rect">
            <a:avLst/>
          </a:prstGeom>
          <a:noFill/>
        </p:spPr>
        <p:txBody>
          <a:bodyPr wrap="square" rtlCol="0">
            <a:spAutoFit/>
          </a:bodyPr>
          <a:lstStyle/>
          <a:p>
            <a:pPr algn="ctr"/>
            <a:r>
              <a:rPr lang="en-US" sz="6500" dirty="0" smtClean="0"/>
              <a:t>1:19</a:t>
            </a:r>
            <a:endParaRPr lang="en-US" sz="6500" dirty="0"/>
          </a:p>
        </p:txBody>
      </p:sp>
      <p:sp>
        <p:nvSpPr>
          <p:cNvPr id="49" name="TextBox 48"/>
          <p:cNvSpPr txBox="1"/>
          <p:nvPr/>
        </p:nvSpPr>
        <p:spPr>
          <a:xfrm>
            <a:off x="7097889" y="5600075"/>
            <a:ext cx="1890889" cy="1092607"/>
          </a:xfrm>
          <a:prstGeom prst="rect">
            <a:avLst/>
          </a:prstGeom>
          <a:noFill/>
        </p:spPr>
        <p:txBody>
          <a:bodyPr wrap="square" rtlCol="0">
            <a:spAutoFit/>
          </a:bodyPr>
          <a:lstStyle/>
          <a:p>
            <a:pPr algn="ctr"/>
            <a:r>
              <a:rPr lang="en-US" sz="6500" dirty="0" smtClean="0"/>
              <a:t>1:20</a:t>
            </a:r>
            <a:endParaRPr lang="en-US" sz="6500" dirty="0"/>
          </a:p>
        </p:txBody>
      </p:sp>
      <p:sp>
        <p:nvSpPr>
          <p:cNvPr id="50" name="TextBox 49"/>
          <p:cNvSpPr txBox="1"/>
          <p:nvPr/>
        </p:nvSpPr>
        <p:spPr>
          <a:xfrm>
            <a:off x="7097889" y="5600075"/>
            <a:ext cx="1890889" cy="1092607"/>
          </a:xfrm>
          <a:prstGeom prst="rect">
            <a:avLst/>
          </a:prstGeom>
          <a:noFill/>
        </p:spPr>
        <p:txBody>
          <a:bodyPr wrap="square" rtlCol="0">
            <a:spAutoFit/>
          </a:bodyPr>
          <a:lstStyle/>
          <a:p>
            <a:pPr algn="ctr"/>
            <a:r>
              <a:rPr lang="en-US" sz="6500" dirty="0" smtClean="0"/>
              <a:t>1:21</a:t>
            </a:r>
            <a:endParaRPr lang="en-US" sz="6500" dirty="0"/>
          </a:p>
        </p:txBody>
      </p:sp>
      <p:sp>
        <p:nvSpPr>
          <p:cNvPr id="51" name="TextBox 50"/>
          <p:cNvSpPr txBox="1"/>
          <p:nvPr/>
        </p:nvSpPr>
        <p:spPr>
          <a:xfrm>
            <a:off x="7097889" y="5600075"/>
            <a:ext cx="1890889" cy="1092607"/>
          </a:xfrm>
          <a:prstGeom prst="rect">
            <a:avLst/>
          </a:prstGeom>
          <a:noFill/>
        </p:spPr>
        <p:txBody>
          <a:bodyPr wrap="square" rtlCol="0">
            <a:spAutoFit/>
          </a:bodyPr>
          <a:lstStyle/>
          <a:p>
            <a:pPr algn="ctr"/>
            <a:r>
              <a:rPr lang="en-US" sz="6500" dirty="0" smtClean="0"/>
              <a:t>1:22</a:t>
            </a:r>
            <a:endParaRPr lang="en-US" sz="6500" dirty="0"/>
          </a:p>
        </p:txBody>
      </p:sp>
      <p:sp>
        <p:nvSpPr>
          <p:cNvPr id="52" name="TextBox 51"/>
          <p:cNvSpPr txBox="1"/>
          <p:nvPr/>
        </p:nvSpPr>
        <p:spPr>
          <a:xfrm>
            <a:off x="7097889" y="5600075"/>
            <a:ext cx="1890889" cy="1092607"/>
          </a:xfrm>
          <a:prstGeom prst="rect">
            <a:avLst/>
          </a:prstGeom>
          <a:noFill/>
        </p:spPr>
        <p:txBody>
          <a:bodyPr wrap="square" rtlCol="0">
            <a:spAutoFit/>
          </a:bodyPr>
          <a:lstStyle/>
          <a:p>
            <a:pPr algn="ctr"/>
            <a:r>
              <a:rPr lang="en-US" sz="6500" dirty="0" smtClean="0"/>
              <a:t>1:23</a:t>
            </a:r>
            <a:endParaRPr lang="en-US" sz="6500" dirty="0"/>
          </a:p>
        </p:txBody>
      </p:sp>
      <p:sp>
        <p:nvSpPr>
          <p:cNvPr id="53" name="TextBox 52"/>
          <p:cNvSpPr txBox="1"/>
          <p:nvPr/>
        </p:nvSpPr>
        <p:spPr>
          <a:xfrm>
            <a:off x="7097889" y="5600075"/>
            <a:ext cx="1890889" cy="1092607"/>
          </a:xfrm>
          <a:prstGeom prst="rect">
            <a:avLst/>
          </a:prstGeom>
          <a:noFill/>
        </p:spPr>
        <p:txBody>
          <a:bodyPr wrap="square" rtlCol="0">
            <a:spAutoFit/>
          </a:bodyPr>
          <a:lstStyle/>
          <a:p>
            <a:pPr algn="ctr"/>
            <a:r>
              <a:rPr lang="en-US" sz="6500" dirty="0" smtClean="0"/>
              <a:t>1:24</a:t>
            </a:r>
            <a:endParaRPr lang="en-US" sz="6500" dirty="0"/>
          </a:p>
        </p:txBody>
      </p:sp>
      <p:sp>
        <p:nvSpPr>
          <p:cNvPr id="54" name="TextBox 53"/>
          <p:cNvSpPr txBox="1"/>
          <p:nvPr/>
        </p:nvSpPr>
        <p:spPr>
          <a:xfrm>
            <a:off x="7097889" y="5600075"/>
            <a:ext cx="1890889" cy="1092607"/>
          </a:xfrm>
          <a:prstGeom prst="rect">
            <a:avLst/>
          </a:prstGeom>
          <a:noFill/>
        </p:spPr>
        <p:txBody>
          <a:bodyPr wrap="square" rtlCol="0">
            <a:spAutoFit/>
          </a:bodyPr>
          <a:lstStyle/>
          <a:p>
            <a:pPr algn="ctr"/>
            <a:r>
              <a:rPr lang="en-US" sz="6500" dirty="0" smtClean="0"/>
              <a:t>1:25</a:t>
            </a:r>
            <a:endParaRPr lang="en-US" sz="6500" dirty="0"/>
          </a:p>
        </p:txBody>
      </p:sp>
      <p:sp>
        <p:nvSpPr>
          <p:cNvPr id="56" name="TextBox 55"/>
          <p:cNvSpPr txBox="1"/>
          <p:nvPr/>
        </p:nvSpPr>
        <p:spPr>
          <a:xfrm>
            <a:off x="7097889" y="5600075"/>
            <a:ext cx="1890889" cy="1092607"/>
          </a:xfrm>
          <a:prstGeom prst="rect">
            <a:avLst/>
          </a:prstGeom>
          <a:noFill/>
        </p:spPr>
        <p:txBody>
          <a:bodyPr wrap="square" rtlCol="0">
            <a:spAutoFit/>
          </a:bodyPr>
          <a:lstStyle/>
          <a:p>
            <a:pPr algn="ctr"/>
            <a:r>
              <a:rPr lang="en-US" sz="6500" dirty="0" smtClean="0"/>
              <a:t>1:01</a:t>
            </a:r>
            <a:endParaRPr lang="en-US" sz="6500" dirty="0"/>
          </a:p>
        </p:txBody>
      </p:sp>
      <p:sp>
        <p:nvSpPr>
          <p:cNvPr id="57" name="TextBox 56"/>
          <p:cNvSpPr txBox="1"/>
          <p:nvPr/>
        </p:nvSpPr>
        <p:spPr>
          <a:xfrm>
            <a:off x="7097889" y="5600075"/>
            <a:ext cx="1890889" cy="1092607"/>
          </a:xfrm>
          <a:prstGeom prst="rect">
            <a:avLst/>
          </a:prstGeom>
          <a:noFill/>
        </p:spPr>
        <p:txBody>
          <a:bodyPr wrap="square" rtlCol="0">
            <a:spAutoFit/>
          </a:bodyPr>
          <a:lstStyle/>
          <a:p>
            <a:pPr algn="ctr"/>
            <a:r>
              <a:rPr lang="en-US" sz="6500" dirty="0" smtClean="0"/>
              <a:t>1:02</a:t>
            </a:r>
            <a:endParaRPr lang="en-US" sz="6500" dirty="0"/>
          </a:p>
        </p:txBody>
      </p:sp>
      <p:sp>
        <p:nvSpPr>
          <p:cNvPr id="58" name="TextBox 57"/>
          <p:cNvSpPr txBox="1"/>
          <p:nvPr/>
        </p:nvSpPr>
        <p:spPr>
          <a:xfrm>
            <a:off x="7097889" y="5600075"/>
            <a:ext cx="1890889" cy="1092607"/>
          </a:xfrm>
          <a:prstGeom prst="rect">
            <a:avLst/>
          </a:prstGeom>
          <a:noFill/>
        </p:spPr>
        <p:txBody>
          <a:bodyPr wrap="square" rtlCol="0">
            <a:spAutoFit/>
          </a:bodyPr>
          <a:lstStyle/>
          <a:p>
            <a:pPr algn="ctr"/>
            <a:r>
              <a:rPr lang="en-US" sz="6500" dirty="0" smtClean="0"/>
              <a:t>1:03</a:t>
            </a:r>
            <a:endParaRPr lang="en-US" sz="6500" dirty="0"/>
          </a:p>
        </p:txBody>
      </p:sp>
      <p:sp>
        <p:nvSpPr>
          <p:cNvPr id="59" name="TextBox 58"/>
          <p:cNvSpPr txBox="1"/>
          <p:nvPr/>
        </p:nvSpPr>
        <p:spPr>
          <a:xfrm>
            <a:off x="7097889" y="5600075"/>
            <a:ext cx="1890889" cy="1092607"/>
          </a:xfrm>
          <a:prstGeom prst="rect">
            <a:avLst/>
          </a:prstGeom>
          <a:noFill/>
        </p:spPr>
        <p:txBody>
          <a:bodyPr wrap="square" rtlCol="0">
            <a:spAutoFit/>
          </a:bodyPr>
          <a:lstStyle/>
          <a:p>
            <a:pPr algn="ctr"/>
            <a:r>
              <a:rPr lang="en-US" sz="6500" dirty="0" smtClean="0"/>
              <a:t>1:04</a:t>
            </a:r>
            <a:endParaRPr lang="en-US" sz="6500" dirty="0"/>
          </a:p>
        </p:txBody>
      </p:sp>
      <p:sp>
        <p:nvSpPr>
          <p:cNvPr id="61" name="TextBox 60"/>
          <p:cNvSpPr txBox="1"/>
          <p:nvPr/>
        </p:nvSpPr>
        <p:spPr>
          <a:xfrm>
            <a:off x="7097889" y="5600075"/>
            <a:ext cx="1890889" cy="1092607"/>
          </a:xfrm>
          <a:prstGeom prst="rect">
            <a:avLst/>
          </a:prstGeom>
          <a:noFill/>
        </p:spPr>
        <p:txBody>
          <a:bodyPr wrap="square" rtlCol="0">
            <a:spAutoFit/>
          </a:bodyPr>
          <a:lstStyle/>
          <a:p>
            <a:pPr algn="ctr"/>
            <a:r>
              <a:rPr lang="en-US" sz="6500" dirty="0" smtClean="0"/>
              <a:t>1:06</a:t>
            </a:r>
            <a:endParaRPr lang="en-US" sz="6500" dirty="0"/>
          </a:p>
        </p:txBody>
      </p:sp>
      <p:sp>
        <p:nvSpPr>
          <p:cNvPr id="62" name="TextBox 61"/>
          <p:cNvSpPr txBox="1"/>
          <p:nvPr/>
        </p:nvSpPr>
        <p:spPr>
          <a:xfrm>
            <a:off x="7097889" y="5600075"/>
            <a:ext cx="1890889" cy="1092607"/>
          </a:xfrm>
          <a:prstGeom prst="rect">
            <a:avLst/>
          </a:prstGeom>
          <a:noFill/>
        </p:spPr>
        <p:txBody>
          <a:bodyPr wrap="square" rtlCol="0">
            <a:spAutoFit/>
          </a:bodyPr>
          <a:lstStyle/>
          <a:p>
            <a:pPr algn="ctr"/>
            <a:r>
              <a:rPr lang="en-US" sz="6500" dirty="0" smtClean="0"/>
              <a:t>1:07</a:t>
            </a:r>
            <a:endParaRPr lang="en-US" sz="6500" dirty="0"/>
          </a:p>
        </p:txBody>
      </p:sp>
      <p:sp>
        <p:nvSpPr>
          <p:cNvPr id="64" name="TextBox 63"/>
          <p:cNvSpPr txBox="1"/>
          <p:nvPr/>
        </p:nvSpPr>
        <p:spPr>
          <a:xfrm>
            <a:off x="7097889" y="5600075"/>
            <a:ext cx="1890889" cy="1092607"/>
          </a:xfrm>
          <a:prstGeom prst="rect">
            <a:avLst/>
          </a:prstGeom>
          <a:noFill/>
        </p:spPr>
        <p:txBody>
          <a:bodyPr wrap="square" rtlCol="0">
            <a:spAutoFit/>
          </a:bodyPr>
          <a:lstStyle/>
          <a:p>
            <a:pPr algn="ctr"/>
            <a:r>
              <a:rPr lang="en-US" sz="6500" dirty="0"/>
              <a:t>1</a:t>
            </a:r>
            <a:r>
              <a:rPr lang="en-US" sz="6500" dirty="0" smtClean="0"/>
              <a:t>:09</a:t>
            </a:r>
            <a:endParaRPr lang="en-US" sz="6500" dirty="0"/>
          </a:p>
        </p:txBody>
      </p:sp>
      <p:sp>
        <p:nvSpPr>
          <p:cNvPr id="126" name="TextBox 125"/>
          <p:cNvSpPr txBox="1"/>
          <p:nvPr/>
        </p:nvSpPr>
        <p:spPr>
          <a:xfrm>
            <a:off x="7097889" y="5600075"/>
            <a:ext cx="1890889" cy="1092607"/>
          </a:xfrm>
          <a:prstGeom prst="rect">
            <a:avLst/>
          </a:prstGeom>
          <a:noFill/>
        </p:spPr>
        <p:txBody>
          <a:bodyPr wrap="square" rtlCol="0">
            <a:spAutoFit/>
          </a:bodyPr>
          <a:lstStyle/>
          <a:p>
            <a:pPr algn="ctr"/>
            <a:r>
              <a:rPr lang="en-US" sz="6500" dirty="0" smtClean="0"/>
              <a:t>1:48</a:t>
            </a:r>
            <a:endParaRPr lang="en-US" sz="6500" dirty="0"/>
          </a:p>
        </p:txBody>
      </p:sp>
      <p:sp>
        <p:nvSpPr>
          <p:cNvPr id="128" name="TextBox 127"/>
          <p:cNvSpPr txBox="1"/>
          <p:nvPr/>
        </p:nvSpPr>
        <p:spPr>
          <a:xfrm>
            <a:off x="7097889" y="5600075"/>
            <a:ext cx="1890889" cy="1092607"/>
          </a:xfrm>
          <a:prstGeom prst="rect">
            <a:avLst/>
          </a:prstGeom>
          <a:noFill/>
        </p:spPr>
        <p:txBody>
          <a:bodyPr wrap="square" rtlCol="0">
            <a:spAutoFit/>
          </a:bodyPr>
          <a:lstStyle/>
          <a:p>
            <a:pPr algn="ctr"/>
            <a:r>
              <a:rPr lang="en-US" sz="6500" dirty="0" smtClean="0"/>
              <a:t>1:34</a:t>
            </a:r>
            <a:endParaRPr lang="en-US" sz="6500" dirty="0"/>
          </a:p>
        </p:txBody>
      </p:sp>
      <p:sp>
        <p:nvSpPr>
          <p:cNvPr id="129" name="TextBox 128"/>
          <p:cNvSpPr txBox="1"/>
          <p:nvPr/>
        </p:nvSpPr>
        <p:spPr>
          <a:xfrm>
            <a:off x="7097889" y="5600075"/>
            <a:ext cx="1890889" cy="1092607"/>
          </a:xfrm>
          <a:prstGeom prst="rect">
            <a:avLst/>
          </a:prstGeom>
          <a:noFill/>
        </p:spPr>
        <p:txBody>
          <a:bodyPr wrap="square" rtlCol="0">
            <a:spAutoFit/>
          </a:bodyPr>
          <a:lstStyle/>
          <a:p>
            <a:pPr algn="ctr"/>
            <a:r>
              <a:rPr lang="en-US" sz="6500" dirty="0" smtClean="0"/>
              <a:t>1:30</a:t>
            </a:r>
            <a:endParaRPr lang="en-US" sz="6500" dirty="0"/>
          </a:p>
        </p:txBody>
      </p:sp>
      <p:sp>
        <p:nvSpPr>
          <p:cNvPr id="130" name="TextBox 129"/>
          <p:cNvSpPr txBox="1"/>
          <p:nvPr/>
        </p:nvSpPr>
        <p:spPr>
          <a:xfrm>
            <a:off x="7097889" y="5600075"/>
            <a:ext cx="1890889" cy="1092607"/>
          </a:xfrm>
          <a:prstGeom prst="rect">
            <a:avLst/>
          </a:prstGeom>
          <a:noFill/>
        </p:spPr>
        <p:txBody>
          <a:bodyPr wrap="square" rtlCol="0">
            <a:spAutoFit/>
          </a:bodyPr>
          <a:lstStyle/>
          <a:p>
            <a:pPr algn="ctr"/>
            <a:r>
              <a:rPr lang="en-US" sz="6500" dirty="0"/>
              <a:t>1</a:t>
            </a:r>
            <a:r>
              <a:rPr lang="en-US" sz="6500" dirty="0" smtClean="0"/>
              <a:t>:08</a:t>
            </a:r>
            <a:endParaRPr lang="en-US" sz="6500" dirty="0"/>
          </a:p>
        </p:txBody>
      </p:sp>
      <p:sp>
        <p:nvSpPr>
          <p:cNvPr id="131" name="TextBox 130"/>
          <p:cNvSpPr txBox="1"/>
          <p:nvPr/>
        </p:nvSpPr>
        <p:spPr>
          <a:xfrm>
            <a:off x="7097889" y="5600075"/>
            <a:ext cx="1890889" cy="1092607"/>
          </a:xfrm>
          <a:prstGeom prst="rect">
            <a:avLst/>
          </a:prstGeom>
          <a:noFill/>
        </p:spPr>
        <p:txBody>
          <a:bodyPr wrap="square" rtlCol="0">
            <a:spAutoFit/>
          </a:bodyPr>
          <a:lstStyle/>
          <a:p>
            <a:pPr algn="ctr"/>
            <a:r>
              <a:rPr lang="en-US" sz="6500" dirty="0" smtClean="0"/>
              <a:t>1:05</a:t>
            </a:r>
            <a:endParaRPr lang="en-US" sz="6500" dirty="0"/>
          </a:p>
        </p:txBody>
      </p:sp>
      <p:sp>
        <p:nvSpPr>
          <p:cNvPr id="63" name="TextBox 62"/>
          <p:cNvSpPr txBox="1"/>
          <p:nvPr/>
        </p:nvSpPr>
        <p:spPr>
          <a:xfrm>
            <a:off x="493890" y="160263"/>
            <a:ext cx="8113888" cy="27546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4500" b="1" dirty="0" smtClean="0"/>
              <a:t>Warm Up:</a:t>
            </a:r>
          </a:p>
          <a:p>
            <a:pPr marL="914400" indent="-914400">
              <a:buAutoNum type="arabicPeriod"/>
            </a:pPr>
            <a:r>
              <a:rPr lang="en-US" sz="3200" dirty="0" smtClean="0"/>
              <a:t>Name one physical property of Drake’s jacket</a:t>
            </a:r>
          </a:p>
          <a:p>
            <a:pPr marL="914400" indent="-914400">
              <a:buAutoNum type="arabicPeriod"/>
            </a:pPr>
            <a:r>
              <a:rPr lang="en-US" sz="3200" dirty="0" smtClean="0"/>
              <a:t>Name one chemical property of Drake’s jacket</a:t>
            </a:r>
            <a:endParaRPr lang="en-US" sz="3200" dirty="0"/>
          </a:p>
        </p:txBody>
      </p:sp>
      <p:pic>
        <p:nvPicPr>
          <p:cNvPr id="66" name="Picture 65"/>
          <p:cNvPicPr>
            <a:picLocks noChangeAspect="1"/>
          </p:cNvPicPr>
          <p:nvPr/>
        </p:nvPicPr>
        <p:blipFill>
          <a:blip r:embed="rId2"/>
          <a:stretch>
            <a:fillRect/>
          </a:stretch>
        </p:blipFill>
        <p:spPr>
          <a:xfrm>
            <a:off x="3457222" y="3083300"/>
            <a:ext cx="2583158" cy="3542783"/>
          </a:xfrm>
          <a:prstGeom prst="rect">
            <a:avLst/>
          </a:prstGeom>
        </p:spPr>
      </p:pic>
    </p:spTree>
    <p:extLst>
      <p:ext uri="{BB962C8B-B14F-4D97-AF65-F5344CB8AC3E}">
        <p14:creationId xmlns:p14="http://schemas.microsoft.com/office/powerpoint/2010/main" val="1574757729"/>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xmlns:p14="http://schemas.microsoft.com/office/powerpoint/2010/main" advClick="0" advTm="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grpId="1" nodeType="afterEffect">
                                  <p:stCondLst>
                                    <p:cond delay="1000"/>
                                  </p:stCondLst>
                                  <p:childTnLst>
                                    <p:set>
                                      <p:cBhvr>
                                        <p:cTn id="9" dur="1" fill="hold">
                                          <p:stCondLst>
                                            <p:cond delay="9"/>
                                          </p:stCondLst>
                                        </p:cTn>
                                        <p:tgtEl>
                                          <p:spTgt spid="4"/>
                                        </p:tgtEl>
                                        <p:attrNameLst>
                                          <p:attrName>style.visibility</p:attrName>
                                        </p:attrNameLst>
                                      </p:cBhvr>
                                      <p:to>
                                        <p:strVal val="hidden"/>
                                      </p:to>
                                    </p:set>
                                  </p:childTnLst>
                                </p:cTn>
                              </p:par>
                            </p:childTnLst>
                          </p:cTn>
                        </p:par>
                        <p:par>
                          <p:cTn id="10" fill="hold">
                            <p:stCondLst>
                              <p:cond delay="1010"/>
                            </p:stCondLst>
                            <p:childTnLst>
                              <p:par>
                                <p:cTn id="11" presetID="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010"/>
                            </p:stCondLst>
                            <p:childTnLst>
                              <p:par>
                                <p:cTn id="14" presetID="1" presetClass="exit" presetSubtype="0" fill="hold" grpId="1" nodeType="afterEffect">
                                  <p:stCondLst>
                                    <p:cond delay="1000"/>
                                  </p:stCondLst>
                                  <p:childTnLst>
                                    <p:set>
                                      <p:cBhvr>
                                        <p:cTn id="15" dur="1" fill="hold">
                                          <p:stCondLst>
                                            <p:cond delay="0"/>
                                          </p:stCondLst>
                                        </p:cTn>
                                        <p:tgtEl>
                                          <p:spTgt spid="7"/>
                                        </p:tgtEl>
                                        <p:attrNameLst>
                                          <p:attrName>style.visibility</p:attrName>
                                        </p:attrNameLst>
                                      </p:cBhvr>
                                      <p:to>
                                        <p:strVal val="hidden"/>
                                      </p:to>
                                    </p:set>
                                  </p:childTnLst>
                                </p:cTn>
                              </p:par>
                            </p:childTnLst>
                          </p:cTn>
                        </p:par>
                        <p:par>
                          <p:cTn id="16" fill="hold">
                            <p:stCondLst>
                              <p:cond delay="201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p:stCondLst>
                              <p:cond delay="2010"/>
                            </p:stCondLst>
                            <p:childTnLst>
                              <p:par>
                                <p:cTn id="20" presetID="1" presetClass="exit" presetSubtype="0" fill="hold" grpId="1" nodeType="afterEffect">
                                  <p:stCondLst>
                                    <p:cond delay="100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p:stCondLst>
                              <p:cond delay="3010"/>
                            </p:stCondLst>
                            <p:childTnLst>
                              <p:par>
                                <p:cTn id="23" presetID="1"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3010"/>
                            </p:stCondLst>
                            <p:childTnLst>
                              <p:par>
                                <p:cTn id="26" presetID="1" presetClass="exit" presetSubtype="0" fill="hold" grpId="1" nodeType="afterEffect">
                                  <p:stCondLst>
                                    <p:cond delay="1000"/>
                                  </p:stCondLst>
                                  <p:childTnLst>
                                    <p:set>
                                      <p:cBhvr>
                                        <p:cTn id="27" dur="1" fill="hold">
                                          <p:stCondLst>
                                            <p:cond delay="0"/>
                                          </p:stCondLst>
                                        </p:cTn>
                                        <p:tgtEl>
                                          <p:spTgt spid="8"/>
                                        </p:tgtEl>
                                        <p:attrNameLst>
                                          <p:attrName>style.visibility</p:attrName>
                                        </p:attrNameLst>
                                      </p:cBhvr>
                                      <p:to>
                                        <p:strVal val="hidden"/>
                                      </p:to>
                                    </p:set>
                                  </p:childTnLst>
                                </p:cTn>
                              </p:par>
                            </p:childTnLst>
                          </p:cTn>
                        </p:par>
                        <p:par>
                          <p:cTn id="28" fill="hold">
                            <p:stCondLst>
                              <p:cond delay="4010"/>
                            </p:stCondLst>
                            <p:childTnLst>
                              <p:par>
                                <p:cTn id="29" presetID="1"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par>
                          <p:cTn id="31" fill="hold">
                            <p:stCondLst>
                              <p:cond delay="4010"/>
                            </p:stCondLst>
                            <p:childTnLst>
                              <p:par>
                                <p:cTn id="32" presetID="1" presetClass="exit" presetSubtype="0" fill="hold" grpId="1" nodeType="afterEffect">
                                  <p:stCondLst>
                                    <p:cond delay="1000"/>
                                  </p:stCondLst>
                                  <p:childTnLst>
                                    <p:set>
                                      <p:cBhvr>
                                        <p:cTn id="33" dur="1" fill="hold">
                                          <p:stCondLst>
                                            <p:cond delay="0"/>
                                          </p:stCondLst>
                                        </p:cTn>
                                        <p:tgtEl>
                                          <p:spTgt spid="11"/>
                                        </p:tgtEl>
                                        <p:attrNameLst>
                                          <p:attrName>style.visibility</p:attrName>
                                        </p:attrNameLst>
                                      </p:cBhvr>
                                      <p:to>
                                        <p:strVal val="hidden"/>
                                      </p:to>
                                    </p:set>
                                  </p:childTnLst>
                                </p:cTn>
                              </p:par>
                            </p:childTnLst>
                          </p:cTn>
                        </p:par>
                        <p:par>
                          <p:cTn id="34" fill="hold">
                            <p:stCondLst>
                              <p:cond delay="5010"/>
                            </p:stCondLst>
                            <p:childTnLst>
                              <p:par>
                                <p:cTn id="35" presetID="1"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par>
                          <p:cTn id="37" fill="hold">
                            <p:stCondLst>
                              <p:cond delay="5010"/>
                            </p:stCondLst>
                            <p:childTnLst>
                              <p:par>
                                <p:cTn id="38" presetID="1" presetClass="exit" presetSubtype="0" fill="hold" grpId="1" nodeType="afterEffect">
                                  <p:stCondLst>
                                    <p:cond delay="1000"/>
                                  </p:stCondLst>
                                  <p:childTnLst>
                                    <p:set>
                                      <p:cBhvr>
                                        <p:cTn id="39" dur="1" fill="hold">
                                          <p:stCondLst>
                                            <p:cond delay="0"/>
                                          </p:stCondLst>
                                        </p:cTn>
                                        <p:tgtEl>
                                          <p:spTgt spid="10"/>
                                        </p:tgtEl>
                                        <p:attrNameLst>
                                          <p:attrName>style.visibility</p:attrName>
                                        </p:attrNameLst>
                                      </p:cBhvr>
                                      <p:to>
                                        <p:strVal val="hidden"/>
                                      </p:to>
                                    </p:set>
                                  </p:childTnLst>
                                </p:cTn>
                              </p:par>
                            </p:childTnLst>
                          </p:cTn>
                        </p:par>
                        <p:par>
                          <p:cTn id="40" fill="hold">
                            <p:stCondLst>
                              <p:cond delay="6010"/>
                            </p:stCondLst>
                            <p:childTnLst>
                              <p:par>
                                <p:cTn id="41" presetID="1" presetClass="entr" presetSubtype="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par>
                          <p:cTn id="43" fill="hold">
                            <p:stCondLst>
                              <p:cond delay="6010"/>
                            </p:stCondLst>
                            <p:childTnLst>
                              <p:par>
                                <p:cTn id="44" presetID="1" presetClass="exit" presetSubtype="0" fill="hold" grpId="1" nodeType="afterEffect">
                                  <p:stCondLst>
                                    <p:cond delay="1000"/>
                                  </p:stCondLst>
                                  <p:childTnLst>
                                    <p:set>
                                      <p:cBhvr>
                                        <p:cTn id="45" dur="1" fill="hold">
                                          <p:stCondLst>
                                            <p:cond delay="0"/>
                                          </p:stCondLst>
                                        </p:cTn>
                                        <p:tgtEl>
                                          <p:spTgt spid="5"/>
                                        </p:tgtEl>
                                        <p:attrNameLst>
                                          <p:attrName>style.visibility</p:attrName>
                                        </p:attrNameLst>
                                      </p:cBhvr>
                                      <p:to>
                                        <p:strVal val="hidden"/>
                                      </p:to>
                                    </p:set>
                                  </p:childTnLst>
                                </p:cTn>
                              </p:par>
                            </p:childTnLst>
                          </p:cTn>
                        </p:par>
                        <p:par>
                          <p:cTn id="46" fill="hold">
                            <p:stCondLst>
                              <p:cond delay="7010"/>
                            </p:stCondLst>
                            <p:childTnLst>
                              <p:par>
                                <p:cTn id="47" presetID="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par>
                          <p:cTn id="49" fill="hold">
                            <p:stCondLst>
                              <p:cond delay="7010"/>
                            </p:stCondLst>
                            <p:childTnLst>
                              <p:par>
                                <p:cTn id="50" presetID="1" presetClass="exit" presetSubtype="0" fill="hold" grpId="1" nodeType="afterEffect">
                                  <p:stCondLst>
                                    <p:cond delay="1000"/>
                                  </p:stCondLst>
                                  <p:childTnLst>
                                    <p:set>
                                      <p:cBhvr>
                                        <p:cTn id="51" dur="1" fill="hold">
                                          <p:stCondLst>
                                            <p:cond delay="0"/>
                                          </p:stCondLst>
                                        </p:cTn>
                                        <p:tgtEl>
                                          <p:spTgt spid="12"/>
                                        </p:tgtEl>
                                        <p:attrNameLst>
                                          <p:attrName>style.visibility</p:attrName>
                                        </p:attrNameLst>
                                      </p:cBhvr>
                                      <p:to>
                                        <p:strVal val="hidden"/>
                                      </p:to>
                                    </p:set>
                                  </p:childTnLst>
                                </p:cTn>
                              </p:par>
                            </p:childTnLst>
                          </p:cTn>
                        </p:par>
                        <p:par>
                          <p:cTn id="52" fill="hold">
                            <p:stCondLst>
                              <p:cond delay="8010"/>
                            </p:stCondLst>
                            <p:childTnLst>
                              <p:par>
                                <p:cTn id="53" presetID="1"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par>
                          <p:cTn id="55" fill="hold">
                            <p:stCondLst>
                              <p:cond delay="8010"/>
                            </p:stCondLst>
                            <p:childTnLst>
                              <p:par>
                                <p:cTn id="56" presetID="1" presetClass="exit" presetSubtype="0" fill="hold" grpId="1" nodeType="afterEffect">
                                  <p:stCondLst>
                                    <p:cond delay="1000"/>
                                  </p:stCondLst>
                                  <p:childTnLst>
                                    <p:set>
                                      <p:cBhvr>
                                        <p:cTn id="57" dur="1" fill="hold">
                                          <p:stCondLst>
                                            <p:cond delay="0"/>
                                          </p:stCondLst>
                                        </p:cTn>
                                        <p:tgtEl>
                                          <p:spTgt spid="15"/>
                                        </p:tgtEl>
                                        <p:attrNameLst>
                                          <p:attrName>style.visibility</p:attrName>
                                        </p:attrNameLst>
                                      </p:cBhvr>
                                      <p:to>
                                        <p:strVal val="hidden"/>
                                      </p:to>
                                    </p:set>
                                  </p:childTnLst>
                                </p:cTn>
                              </p:par>
                            </p:childTnLst>
                          </p:cTn>
                        </p:par>
                        <p:par>
                          <p:cTn id="58" fill="hold">
                            <p:stCondLst>
                              <p:cond delay="9010"/>
                            </p:stCondLst>
                            <p:childTnLst>
                              <p:par>
                                <p:cTn id="59" presetID="1" presetClass="entr" presetSubtype="0"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childTnLst>
                                </p:cTn>
                              </p:par>
                            </p:childTnLst>
                          </p:cTn>
                        </p:par>
                        <p:par>
                          <p:cTn id="61" fill="hold">
                            <p:stCondLst>
                              <p:cond delay="9010"/>
                            </p:stCondLst>
                            <p:childTnLst>
                              <p:par>
                                <p:cTn id="62" presetID="1" presetClass="exit" presetSubtype="0" fill="hold" grpId="1" nodeType="afterEffect">
                                  <p:stCondLst>
                                    <p:cond delay="1000"/>
                                  </p:stCondLst>
                                  <p:childTnLst>
                                    <p:set>
                                      <p:cBhvr>
                                        <p:cTn id="63" dur="1" fill="hold">
                                          <p:stCondLst>
                                            <p:cond delay="0"/>
                                          </p:stCondLst>
                                        </p:cTn>
                                        <p:tgtEl>
                                          <p:spTgt spid="9"/>
                                        </p:tgtEl>
                                        <p:attrNameLst>
                                          <p:attrName>style.visibility</p:attrName>
                                        </p:attrNameLst>
                                      </p:cBhvr>
                                      <p:to>
                                        <p:strVal val="hidden"/>
                                      </p:to>
                                    </p:set>
                                  </p:childTnLst>
                                </p:cTn>
                              </p:par>
                            </p:childTnLst>
                          </p:cTn>
                        </p:par>
                        <p:par>
                          <p:cTn id="64" fill="hold">
                            <p:stCondLst>
                              <p:cond delay="10010"/>
                            </p:stCondLst>
                            <p:childTnLst>
                              <p:par>
                                <p:cTn id="65" presetID="1"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par>
                          <p:cTn id="67" fill="hold">
                            <p:stCondLst>
                              <p:cond delay="10010"/>
                            </p:stCondLst>
                            <p:childTnLst>
                              <p:par>
                                <p:cTn id="68" presetID="1" presetClass="exit" presetSubtype="0" fill="hold" grpId="1" nodeType="afterEffect">
                                  <p:stCondLst>
                                    <p:cond delay="1000"/>
                                  </p:stCondLst>
                                  <p:childTnLst>
                                    <p:set>
                                      <p:cBhvr>
                                        <p:cTn id="69" dur="1" fill="hold">
                                          <p:stCondLst>
                                            <p:cond delay="0"/>
                                          </p:stCondLst>
                                        </p:cTn>
                                        <p:tgtEl>
                                          <p:spTgt spid="14"/>
                                        </p:tgtEl>
                                        <p:attrNameLst>
                                          <p:attrName>style.visibility</p:attrName>
                                        </p:attrNameLst>
                                      </p:cBhvr>
                                      <p:to>
                                        <p:strVal val="hidden"/>
                                      </p:to>
                                    </p:set>
                                  </p:childTnLst>
                                </p:cTn>
                              </p:par>
                            </p:childTnLst>
                          </p:cTn>
                        </p:par>
                        <p:par>
                          <p:cTn id="70" fill="hold">
                            <p:stCondLst>
                              <p:cond delay="11010"/>
                            </p:stCondLst>
                            <p:childTnLst>
                              <p:par>
                                <p:cTn id="71" presetID="1"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childTnLst>
                                </p:cTn>
                              </p:par>
                            </p:childTnLst>
                          </p:cTn>
                        </p:par>
                        <p:par>
                          <p:cTn id="73" fill="hold">
                            <p:stCondLst>
                              <p:cond delay="11010"/>
                            </p:stCondLst>
                            <p:childTnLst>
                              <p:par>
                                <p:cTn id="74" presetID="1" presetClass="exit" presetSubtype="0" fill="hold" grpId="1" nodeType="afterEffect">
                                  <p:stCondLst>
                                    <p:cond delay="1000"/>
                                  </p:stCondLst>
                                  <p:childTnLst>
                                    <p:set>
                                      <p:cBhvr>
                                        <p:cTn id="75" dur="1" fill="hold">
                                          <p:stCondLst>
                                            <p:cond delay="0"/>
                                          </p:stCondLst>
                                        </p:cTn>
                                        <p:tgtEl>
                                          <p:spTgt spid="13"/>
                                        </p:tgtEl>
                                        <p:attrNameLst>
                                          <p:attrName>style.visibility</p:attrName>
                                        </p:attrNameLst>
                                      </p:cBhvr>
                                      <p:to>
                                        <p:strVal val="hidden"/>
                                      </p:to>
                                    </p:set>
                                  </p:childTnLst>
                                </p:cTn>
                              </p:par>
                            </p:childTnLst>
                          </p:cTn>
                        </p:par>
                        <p:par>
                          <p:cTn id="76" fill="hold">
                            <p:stCondLst>
                              <p:cond delay="12010"/>
                            </p:stCondLst>
                            <p:childTnLst>
                              <p:par>
                                <p:cTn id="77" presetID="1" presetClass="entr" presetSubtype="0" fill="hold" grpId="0" nodeType="afterEffect">
                                  <p:stCondLst>
                                    <p:cond delay="0"/>
                                  </p:stCondLst>
                                  <p:childTnLst>
                                    <p:set>
                                      <p:cBhvr>
                                        <p:cTn id="78" dur="1" fill="hold">
                                          <p:stCondLst>
                                            <p:cond delay="0"/>
                                          </p:stCondLst>
                                        </p:cTn>
                                        <p:tgtEl>
                                          <p:spTgt spid="126"/>
                                        </p:tgtEl>
                                        <p:attrNameLst>
                                          <p:attrName>style.visibility</p:attrName>
                                        </p:attrNameLst>
                                      </p:cBhvr>
                                      <p:to>
                                        <p:strVal val="visible"/>
                                      </p:to>
                                    </p:set>
                                  </p:childTnLst>
                                </p:cTn>
                              </p:par>
                            </p:childTnLst>
                          </p:cTn>
                        </p:par>
                        <p:par>
                          <p:cTn id="79" fill="hold">
                            <p:stCondLst>
                              <p:cond delay="12010"/>
                            </p:stCondLst>
                            <p:childTnLst>
                              <p:par>
                                <p:cTn id="80" presetID="1" presetClass="exit" presetSubtype="0" fill="hold" grpId="1" nodeType="afterEffect">
                                  <p:stCondLst>
                                    <p:cond delay="1000"/>
                                  </p:stCondLst>
                                  <p:childTnLst>
                                    <p:set>
                                      <p:cBhvr>
                                        <p:cTn id="81" dur="1" fill="hold">
                                          <p:stCondLst>
                                            <p:cond delay="0"/>
                                          </p:stCondLst>
                                        </p:cTn>
                                        <p:tgtEl>
                                          <p:spTgt spid="126"/>
                                        </p:tgtEl>
                                        <p:attrNameLst>
                                          <p:attrName>style.visibility</p:attrName>
                                        </p:attrNameLst>
                                      </p:cBhvr>
                                      <p:to>
                                        <p:strVal val="hidden"/>
                                      </p:to>
                                    </p:set>
                                  </p:childTnLst>
                                </p:cTn>
                              </p:par>
                            </p:childTnLst>
                          </p:cTn>
                        </p:par>
                        <p:par>
                          <p:cTn id="82" fill="hold">
                            <p:stCondLst>
                              <p:cond delay="13010"/>
                            </p:stCondLst>
                            <p:childTnLst>
                              <p:par>
                                <p:cTn id="83" presetID="1" presetClass="entr" presetSubtype="0"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childTnLst>
                                </p:cTn>
                              </p:par>
                            </p:childTnLst>
                          </p:cTn>
                        </p:par>
                        <p:par>
                          <p:cTn id="85" fill="hold">
                            <p:stCondLst>
                              <p:cond delay="13010"/>
                            </p:stCondLst>
                            <p:childTnLst>
                              <p:par>
                                <p:cTn id="86" presetID="1" presetClass="exit" presetSubtype="0" fill="hold" grpId="1" nodeType="afterEffect">
                                  <p:stCondLst>
                                    <p:cond delay="1000"/>
                                  </p:stCondLst>
                                  <p:childTnLst>
                                    <p:set>
                                      <p:cBhvr>
                                        <p:cTn id="87" dur="1" fill="hold">
                                          <p:stCondLst>
                                            <p:cond delay="0"/>
                                          </p:stCondLst>
                                        </p:cTn>
                                        <p:tgtEl>
                                          <p:spTgt spid="17"/>
                                        </p:tgtEl>
                                        <p:attrNameLst>
                                          <p:attrName>style.visibility</p:attrName>
                                        </p:attrNameLst>
                                      </p:cBhvr>
                                      <p:to>
                                        <p:strVal val="hidden"/>
                                      </p:to>
                                    </p:set>
                                  </p:childTnLst>
                                </p:cTn>
                              </p:par>
                            </p:childTnLst>
                          </p:cTn>
                        </p:par>
                        <p:par>
                          <p:cTn id="88" fill="hold">
                            <p:stCondLst>
                              <p:cond delay="14010"/>
                            </p:stCondLst>
                            <p:childTnLst>
                              <p:par>
                                <p:cTn id="89" presetID="1" presetClass="entr" presetSubtype="0" fill="hold" grpId="0" nodeType="afterEffect">
                                  <p:stCondLst>
                                    <p:cond delay="0"/>
                                  </p:stCondLst>
                                  <p:childTnLst>
                                    <p:set>
                                      <p:cBhvr>
                                        <p:cTn id="90" dur="1" fill="hold">
                                          <p:stCondLst>
                                            <p:cond delay="0"/>
                                          </p:stCondLst>
                                        </p:cTn>
                                        <p:tgtEl>
                                          <p:spTgt spid="19"/>
                                        </p:tgtEl>
                                        <p:attrNameLst>
                                          <p:attrName>style.visibility</p:attrName>
                                        </p:attrNameLst>
                                      </p:cBhvr>
                                      <p:to>
                                        <p:strVal val="visible"/>
                                      </p:to>
                                    </p:set>
                                  </p:childTnLst>
                                </p:cTn>
                              </p:par>
                            </p:childTnLst>
                          </p:cTn>
                        </p:par>
                        <p:par>
                          <p:cTn id="91" fill="hold">
                            <p:stCondLst>
                              <p:cond delay="14010"/>
                            </p:stCondLst>
                            <p:childTnLst>
                              <p:par>
                                <p:cTn id="92" presetID="1" presetClass="exit" presetSubtype="0" fill="hold" grpId="1" nodeType="afterEffect">
                                  <p:stCondLst>
                                    <p:cond delay="1000"/>
                                  </p:stCondLst>
                                  <p:childTnLst>
                                    <p:set>
                                      <p:cBhvr>
                                        <p:cTn id="93" dur="1" fill="hold">
                                          <p:stCondLst>
                                            <p:cond delay="0"/>
                                          </p:stCondLst>
                                        </p:cTn>
                                        <p:tgtEl>
                                          <p:spTgt spid="19"/>
                                        </p:tgtEl>
                                        <p:attrNameLst>
                                          <p:attrName>style.visibility</p:attrName>
                                        </p:attrNameLst>
                                      </p:cBhvr>
                                      <p:to>
                                        <p:strVal val="hidden"/>
                                      </p:to>
                                    </p:set>
                                  </p:childTnLst>
                                </p:cTn>
                              </p:par>
                            </p:childTnLst>
                          </p:cTn>
                        </p:par>
                        <p:par>
                          <p:cTn id="94" fill="hold">
                            <p:stCondLst>
                              <p:cond delay="15010"/>
                            </p:stCondLst>
                            <p:childTnLst>
                              <p:par>
                                <p:cTn id="95" presetID="1" presetClass="entr" presetSubtype="0"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childTnLst>
                                </p:cTn>
                              </p:par>
                            </p:childTnLst>
                          </p:cTn>
                        </p:par>
                        <p:par>
                          <p:cTn id="97" fill="hold">
                            <p:stCondLst>
                              <p:cond delay="15010"/>
                            </p:stCondLst>
                            <p:childTnLst>
                              <p:par>
                                <p:cTn id="98" presetID="1" presetClass="exit" presetSubtype="0" fill="hold" grpId="1" nodeType="afterEffect">
                                  <p:stCondLst>
                                    <p:cond delay="1000"/>
                                  </p:stCondLst>
                                  <p:childTnLst>
                                    <p:set>
                                      <p:cBhvr>
                                        <p:cTn id="99" dur="1" fill="hold">
                                          <p:stCondLst>
                                            <p:cond delay="0"/>
                                          </p:stCondLst>
                                        </p:cTn>
                                        <p:tgtEl>
                                          <p:spTgt spid="18"/>
                                        </p:tgtEl>
                                        <p:attrNameLst>
                                          <p:attrName>style.visibility</p:attrName>
                                        </p:attrNameLst>
                                      </p:cBhvr>
                                      <p:to>
                                        <p:strVal val="hidden"/>
                                      </p:to>
                                    </p:set>
                                  </p:childTnLst>
                                </p:cTn>
                              </p:par>
                            </p:childTnLst>
                          </p:cTn>
                        </p:par>
                        <p:par>
                          <p:cTn id="100" fill="hold">
                            <p:stCondLst>
                              <p:cond delay="16010"/>
                            </p:stCondLst>
                            <p:childTnLst>
                              <p:par>
                                <p:cTn id="101" presetID="1"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childTnLst>
                                </p:cTn>
                              </p:par>
                            </p:childTnLst>
                          </p:cTn>
                        </p:par>
                        <p:par>
                          <p:cTn id="103" fill="hold">
                            <p:stCondLst>
                              <p:cond delay="16010"/>
                            </p:stCondLst>
                            <p:childTnLst>
                              <p:par>
                                <p:cTn id="104" presetID="1" presetClass="exit" presetSubtype="0" fill="hold" grpId="1" nodeType="afterEffect">
                                  <p:stCondLst>
                                    <p:cond delay="1000"/>
                                  </p:stCondLst>
                                  <p:childTnLst>
                                    <p:set>
                                      <p:cBhvr>
                                        <p:cTn id="105" dur="1" fill="hold">
                                          <p:stCondLst>
                                            <p:cond delay="0"/>
                                          </p:stCondLst>
                                        </p:cTn>
                                        <p:tgtEl>
                                          <p:spTgt spid="22"/>
                                        </p:tgtEl>
                                        <p:attrNameLst>
                                          <p:attrName>style.visibility</p:attrName>
                                        </p:attrNameLst>
                                      </p:cBhvr>
                                      <p:to>
                                        <p:strVal val="hidden"/>
                                      </p:to>
                                    </p:set>
                                  </p:childTnLst>
                                </p:cTn>
                              </p:par>
                            </p:childTnLst>
                          </p:cTn>
                        </p:par>
                        <p:par>
                          <p:cTn id="106" fill="hold">
                            <p:stCondLst>
                              <p:cond delay="17010"/>
                            </p:stCondLst>
                            <p:childTnLst>
                              <p:par>
                                <p:cTn id="107" presetID="1" presetClass="entr" presetSubtype="0" fill="hold" grpId="0" nodeType="afterEffect">
                                  <p:stCondLst>
                                    <p:cond delay="0"/>
                                  </p:stCondLst>
                                  <p:childTnLst>
                                    <p:set>
                                      <p:cBhvr>
                                        <p:cTn id="108" dur="1" fill="hold">
                                          <p:stCondLst>
                                            <p:cond delay="0"/>
                                          </p:stCondLst>
                                        </p:cTn>
                                        <p:tgtEl>
                                          <p:spTgt spid="23"/>
                                        </p:tgtEl>
                                        <p:attrNameLst>
                                          <p:attrName>style.visibility</p:attrName>
                                        </p:attrNameLst>
                                      </p:cBhvr>
                                      <p:to>
                                        <p:strVal val="visible"/>
                                      </p:to>
                                    </p:set>
                                  </p:childTnLst>
                                </p:cTn>
                              </p:par>
                            </p:childTnLst>
                          </p:cTn>
                        </p:par>
                        <p:par>
                          <p:cTn id="109" fill="hold">
                            <p:stCondLst>
                              <p:cond delay="17010"/>
                            </p:stCondLst>
                            <p:childTnLst>
                              <p:par>
                                <p:cTn id="110" presetID="1" presetClass="exit" presetSubtype="0" fill="hold" grpId="1" nodeType="afterEffect">
                                  <p:stCondLst>
                                    <p:cond delay="1000"/>
                                  </p:stCondLst>
                                  <p:childTnLst>
                                    <p:set>
                                      <p:cBhvr>
                                        <p:cTn id="111" dur="1" fill="hold">
                                          <p:stCondLst>
                                            <p:cond delay="0"/>
                                          </p:stCondLst>
                                        </p:cTn>
                                        <p:tgtEl>
                                          <p:spTgt spid="23"/>
                                        </p:tgtEl>
                                        <p:attrNameLst>
                                          <p:attrName>style.visibility</p:attrName>
                                        </p:attrNameLst>
                                      </p:cBhvr>
                                      <p:to>
                                        <p:strVal val="hidden"/>
                                      </p:to>
                                    </p:set>
                                  </p:childTnLst>
                                </p:cTn>
                              </p:par>
                            </p:childTnLst>
                          </p:cTn>
                        </p:par>
                        <p:par>
                          <p:cTn id="112" fill="hold">
                            <p:stCondLst>
                              <p:cond delay="18010"/>
                            </p:stCondLst>
                            <p:childTnLst>
                              <p:par>
                                <p:cTn id="113" presetID="1" presetClass="entr" presetSubtype="0" fill="hold" grpId="0" nodeType="afterEffect">
                                  <p:stCondLst>
                                    <p:cond delay="0"/>
                                  </p:stCondLst>
                                  <p:childTnLst>
                                    <p:set>
                                      <p:cBhvr>
                                        <p:cTn id="114" dur="1" fill="hold">
                                          <p:stCondLst>
                                            <p:cond delay="0"/>
                                          </p:stCondLst>
                                        </p:cTn>
                                        <p:tgtEl>
                                          <p:spTgt spid="16"/>
                                        </p:tgtEl>
                                        <p:attrNameLst>
                                          <p:attrName>style.visibility</p:attrName>
                                        </p:attrNameLst>
                                      </p:cBhvr>
                                      <p:to>
                                        <p:strVal val="visible"/>
                                      </p:to>
                                    </p:set>
                                  </p:childTnLst>
                                </p:cTn>
                              </p:par>
                            </p:childTnLst>
                          </p:cTn>
                        </p:par>
                        <p:par>
                          <p:cTn id="115" fill="hold">
                            <p:stCondLst>
                              <p:cond delay="18010"/>
                            </p:stCondLst>
                            <p:childTnLst>
                              <p:par>
                                <p:cTn id="116" presetID="1" presetClass="exit" presetSubtype="0" fill="hold" grpId="1" nodeType="afterEffect">
                                  <p:stCondLst>
                                    <p:cond delay="1000"/>
                                  </p:stCondLst>
                                  <p:childTnLst>
                                    <p:set>
                                      <p:cBhvr>
                                        <p:cTn id="117" dur="1" fill="hold">
                                          <p:stCondLst>
                                            <p:cond delay="0"/>
                                          </p:stCondLst>
                                        </p:cTn>
                                        <p:tgtEl>
                                          <p:spTgt spid="16"/>
                                        </p:tgtEl>
                                        <p:attrNameLst>
                                          <p:attrName>style.visibility</p:attrName>
                                        </p:attrNameLst>
                                      </p:cBhvr>
                                      <p:to>
                                        <p:strVal val="hidden"/>
                                      </p:to>
                                    </p:set>
                                  </p:childTnLst>
                                </p:cTn>
                              </p:par>
                            </p:childTnLst>
                          </p:cTn>
                        </p:par>
                        <p:par>
                          <p:cTn id="118" fill="hold">
                            <p:stCondLst>
                              <p:cond delay="19010"/>
                            </p:stCondLst>
                            <p:childTnLst>
                              <p:par>
                                <p:cTn id="119" presetID="1" presetClass="entr" presetSubtype="0" fill="hold" grpId="0" nodeType="afterEffect">
                                  <p:stCondLst>
                                    <p:cond delay="0"/>
                                  </p:stCondLst>
                                  <p:childTnLst>
                                    <p:set>
                                      <p:cBhvr>
                                        <p:cTn id="120" dur="1" fill="hold">
                                          <p:stCondLst>
                                            <p:cond delay="0"/>
                                          </p:stCondLst>
                                        </p:cTn>
                                        <p:tgtEl>
                                          <p:spTgt spid="21"/>
                                        </p:tgtEl>
                                        <p:attrNameLst>
                                          <p:attrName>style.visibility</p:attrName>
                                        </p:attrNameLst>
                                      </p:cBhvr>
                                      <p:to>
                                        <p:strVal val="visible"/>
                                      </p:to>
                                    </p:set>
                                  </p:childTnLst>
                                </p:cTn>
                              </p:par>
                            </p:childTnLst>
                          </p:cTn>
                        </p:par>
                        <p:par>
                          <p:cTn id="121" fill="hold">
                            <p:stCondLst>
                              <p:cond delay="19010"/>
                            </p:stCondLst>
                            <p:childTnLst>
                              <p:par>
                                <p:cTn id="122" presetID="1" presetClass="exit" presetSubtype="0" fill="hold" grpId="1" nodeType="afterEffect">
                                  <p:stCondLst>
                                    <p:cond delay="1000"/>
                                  </p:stCondLst>
                                  <p:childTnLst>
                                    <p:set>
                                      <p:cBhvr>
                                        <p:cTn id="123" dur="1" fill="hold">
                                          <p:stCondLst>
                                            <p:cond delay="0"/>
                                          </p:stCondLst>
                                        </p:cTn>
                                        <p:tgtEl>
                                          <p:spTgt spid="21"/>
                                        </p:tgtEl>
                                        <p:attrNameLst>
                                          <p:attrName>style.visibility</p:attrName>
                                        </p:attrNameLst>
                                      </p:cBhvr>
                                      <p:to>
                                        <p:strVal val="hidden"/>
                                      </p:to>
                                    </p:set>
                                  </p:childTnLst>
                                </p:cTn>
                              </p:par>
                            </p:childTnLst>
                          </p:cTn>
                        </p:par>
                        <p:par>
                          <p:cTn id="124" fill="hold">
                            <p:stCondLst>
                              <p:cond delay="20010"/>
                            </p:stCondLst>
                            <p:childTnLst>
                              <p:par>
                                <p:cTn id="125" presetID="1" presetClass="entr" presetSubtype="0" fill="hold" grpId="0" nodeType="afterEffect">
                                  <p:stCondLst>
                                    <p:cond delay="0"/>
                                  </p:stCondLst>
                                  <p:childTnLst>
                                    <p:set>
                                      <p:cBhvr>
                                        <p:cTn id="126" dur="1" fill="hold">
                                          <p:stCondLst>
                                            <p:cond delay="0"/>
                                          </p:stCondLst>
                                        </p:cTn>
                                        <p:tgtEl>
                                          <p:spTgt spid="20"/>
                                        </p:tgtEl>
                                        <p:attrNameLst>
                                          <p:attrName>style.visibility</p:attrName>
                                        </p:attrNameLst>
                                      </p:cBhvr>
                                      <p:to>
                                        <p:strVal val="visible"/>
                                      </p:to>
                                    </p:set>
                                  </p:childTnLst>
                                </p:cTn>
                              </p:par>
                            </p:childTnLst>
                          </p:cTn>
                        </p:par>
                        <p:par>
                          <p:cTn id="127" fill="hold">
                            <p:stCondLst>
                              <p:cond delay="20010"/>
                            </p:stCondLst>
                            <p:childTnLst>
                              <p:par>
                                <p:cTn id="128" presetID="1" presetClass="exit" presetSubtype="0" fill="hold" grpId="1" nodeType="afterEffect">
                                  <p:stCondLst>
                                    <p:cond delay="1000"/>
                                  </p:stCondLst>
                                  <p:childTnLst>
                                    <p:set>
                                      <p:cBhvr>
                                        <p:cTn id="129" dur="1" fill="hold">
                                          <p:stCondLst>
                                            <p:cond delay="0"/>
                                          </p:stCondLst>
                                        </p:cTn>
                                        <p:tgtEl>
                                          <p:spTgt spid="20"/>
                                        </p:tgtEl>
                                        <p:attrNameLst>
                                          <p:attrName>style.visibility</p:attrName>
                                        </p:attrNameLst>
                                      </p:cBhvr>
                                      <p:to>
                                        <p:strVal val="hidden"/>
                                      </p:to>
                                    </p:set>
                                  </p:childTnLst>
                                </p:cTn>
                              </p:par>
                            </p:childTnLst>
                          </p:cTn>
                        </p:par>
                        <p:par>
                          <p:cTn id="130" fill="hold">
                            <p:stCondLst>
                              <p:cond delay="21010"/>
                            </p:stCondLst>
                            <p:childTnLst>
                              <p:par>
                                <p:cTn id="131" presetID="1" presetClass="entr" presetSubtype="0" fill="hold" grpId="0" nodeType="afterEffect">
                                  <p:stCondLst>
                                    <p:cond delay="0"/>
                                  </p:stCondLst>
                                  <p:childTnLst>
                                    <p:set>
                                      <p:cBhvr>
                                        <p:cTn id="132" dur="1" fill="hold">
                                          <p:stCondLst>
                                            <p:cond delay="0"/>
                                          </p:stCondLst>
                                        </p:cTn>
                                        <p:tgtEl>
                                          <p:spTgt spid="37"/>
                                        </p:tgtEl>
                                        <p:attrNameLst>
                                          <p:attrName>style.visibility</p:attrName>
                                        </p:attrNameLst>
                                      </p:cBhvr>
                                      <p:to>
                                        <p:strVal val="visible"/>
                                      </p:to>
                                    </p:set>
                                  </p:childTnLst>
                                </p:cTn>
                              </p:par>
                            </p:childTnLst>
                          </p:cTn>
                        </p:par>
                        <p:par>
                          <p:cTn id="133" fill="hold">
                            <p:stCondLst>
                              <p:cond delay="21010"/>
                            </p:stCondLst>
                            <p:childTnLst>
                              <p:par>
                                <p:cTn id="134" presetID="1" presetClass="exit" presetSubtype="0" fill="hold" grpId="1" nodeType="afterEffect">
                                  <p:stCondLst>
                                    <p:cond delay="1000"/>
                                  </p:stCondLst>
                                  <p:childTnLst>
                                    <p:set>
                                      <p:cBhvr>
                                        <p:cTn id="135" dur="1" fill="hold">
                                          <p:stCondLst>
                                            <p:cond delay="0"/>
                                          </p:stCondLst>
                                        </p:cTn>
                                        <p:tgtEl>
                                          <p:spTgt spid="37"/>
                                        </p:tgtEl>
                                        <p:attrNameLst>
                                          <p:attrName>style.visibility</p:attrName>
                                        </p:attrNameLst>
                                      </p:cBhvr>
                                      <p:to>
                                        <p:strVal val="hidden"/>
                                      </p:to>
                                    </p:set>
                                  </p:childTnLst>
                                </p:cTn>
                              </p:par>
                            </p:childTnLst>
                          </p:cTn>
                        </p:par>
                        <p:par>
                          <p:cTn id="136" fill="hold">
                            <p:stCondLst>
                              <p:cond delay="22010"/>
                            </p:stCondLst>
                            <p:childTnLst>
                              <p:par>
                                <p:cTn id="137" presetID="1" presetClass="entr" presetSubtype="0" fill="hold" grpId="0" nodeType="afterEffect">
                                  <p:stCondLst>
                                    <p:cond delay="0"/>
                                  </p:stCondLst>
                                  <p:childTnLst>
                                    <p:set>
                                      <p:cBhvr>
                                        <p:cTn id="138" dur="1" fill="hold">
                                          <p:stCondLst>
                                            <p:cond delay="0"/>
                                          </p:stCondLst>
                                        </p:cTn>
                                        <p:tgtEl>
                                          <p:spTgt spid="36"/>
                                        </p:tgtEl>
                                        <p:attrNameLst>
                                          <p:attrName>style.visibility</p:attrName>
                                        </p:attrNameLst>
                                      </p:cBhvr>
                                      <p:to>
                                        <p:strVal val="visible"/>
                                      </p:to>
                                    </p:set>
                                  </p:childTnLst>
                                </p:cTn>
                              </p:par>
                            </p:childTnLst>
                          </p:cTn>
                        </p:par>
                        <p:par>
                          <p:cTn id="139" fill="hold">
                            <p:stCondLst>
                              <p:cond delay="22010"/>
                            </p:stCondLst>
                            <p:childTnLst>
                              <p:par>
                                <p:cTn id="140" presetID="1" presetClass="exit" presetSubtype="0" fill="hold" grpId="1" nodeType="afterEffect">
                                  <p:stCondLst>
                                    <p:cond delay="1000"/>
                                  </p:stCondLst>
                                  <p:childTnLst>
                                    <p:set>
                                      <p:cBhvr>
                                        <p:cTn id="141" dur="1" fill="hold">
                                          <p:stCondLst>
                                            <p:cond delay="0"/>
                                          </p:stCondLst>
                                        </p:cTn>
                                        <p:tgtEl>
                                          <p:spTgt spid="36"/>
                                        </p:tgtEl>
                                        <p:attrNameLst>
                                          <p:attrName>style.visibility</p:attrName>
                                        </p:attrNameLst>
                                      </p:cBhvr>
                                      <p:to>
                                        <p:strVal val="hidden"/>
                                      </p:to>
                                    </p:set>
                                  </p:childTnLst>
                                </p:cTn>
                              </p:par>
                            </p:childTnLst>
                          </p:cTn>
                        </p:par>
                        <p:par>
                          <p:cTn id="142" fill="hold">
                            <p:stCondLst>
                              <p:cond delay="23010"/>
                            </p:stCondLst>
                            <p:childTnLst>
                              <p:par>
                                <p:cTn id="143" presetID="1" presetClass="entr" presetSubtype="0" fill="hold" grpId="0" nodeType="afterEffect">
                                  <p:stCondLst>
                                    <p:cond delay="0"/>
                                  </p:stCondLst>
                                  <p:childTnLst>
                                    <p:set>
                                      <p:cBhvr>
                                        <p:cTn id="144" dur="1" fill="hold">
                                          <p:stCondLst>
                                            <p:cond delay="0"/>
                                          </p:stCondLst>
                                        </p:cTn>
                                        <p:tgtEl>
                                          <p:spTgt spid="35"/>
                                        </p:tgtEl>
                                        <p:attrNameLst>
                                          <p:attrName>style.visibility</p:attrName>
                                        </p:attrNameLst>
                                      </p:cBhvr>
                                      <p:to>
                                        <p:strVal val="visible"/>
                                      </p:to>
                                    </p:set>
                                  </p:childTnLst>
                                </p:cTn>
                              </p:par>
                            </p:childTnLst>
                          </p:cTn>
                        </p:par>
                        <p:par>
                          <p:cTn id="145" fill="hold">
                            <p:stCondLst>
                              <p:cond delay="23010"/>
                            </p:stCondLst>
                            <p:childTnLst>
                              <p:par>
                                <p:cTn id="146" presetID="1" presetClass="exit" presetSubtype="0" fill="hold" grpId="1" nodeType="afterEffect">
                                  <p:stCondLst>
                                    <p:cond delay="1000"/>
                                  </p:stCondLst>
                                  <p:childTnLst>
                                    <p:set>
                                      <p:cBhvr>
                                        <p:cTn id="147" dur="1" fill="hold">
                                          <p:stCondLst>
                                            <p:cond delay="0"/>
                                          </p:stCondLst>
                                        </p:cTn>
                                        <p:tgtEl>
                                          <p:spTgt spid="35"/>
                                        </p:tgtEl>
                                        <p:attrNameLst>
                                          <p:attrName>style.visibility</p:attrName>
                                        </p:attrNameLst>
                                      </p:cBhvr>
                                      <p:to>
                                        <p:strVal val="hidden"/>
                                      </p:to>
                                    </p:set>
                                  </p:childTnLst>
                                </p:cTn>
                              </p:par>
                            </p:childTnLst>
                          </p:cTn>
                        </p:par>
                        <p:par>
                          <p:cTn id="148" fill="hold">
                            <p:stCondLst>
                              <p:cond delay="24010"/>
                            </p:stCondLst>
                            <p:childTnLst>
                              <p:par>
                                <p:cTn id="149" presetID="1" presetClass="entr" presetSubtype="0"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childTnLst>
                                </p:cTn>
                              </p:par>
                            </p:childTnLst>
                          </p:cTn>
                        </p:par>
                        <p:par>
                          <p:cTn id="151" fill="hold">
                            <p:stCondLst>
                              <p:cond delay="24010"/>
                            </p:stCondLst>
                            <p:childTnLst>
                              <p:par>
                                <p:cTn id="152" presetID="1" presetClass="exit" presetSubtype="0" fill="hold" grpId="1" nodeType="afterEffect">
                                  <p:stCondLst>
                                    <p:cond delay="1000"/>
                                  </p:stCondLst>
                                  <p:childTnLst>
                                    <p:set>
                                      <p:cBhvr>
                                        <p:cTn id="153" dur="1" fill="hold">
                                          <p:stCondLst>
                                            <p:cond delay="0"/>
                                          </p:stCondLst>
                                        </p:cTn>
                                        <p:tgtEl>
                                          <p:spTgt spid="34"/>
                                        </p:tgtEl>
                                        <p:attrNameLst>
                                          <p:attrName>style.visibility</p:attrName>
                                        </p:attrNameLst>
                                      </p:cBhvr>
                                      <p:to>
                                        <p:strVal val="hidden"/>
                                      </p:to>
                                    </p:set>
                                  </p:childTnLst>
                                </p:cTn>
                              </p:par>
                            </p:childTnLst>
                          </p:cTn>
                        </p:par>
                        <p:par>
                          <p:cTn id="154" fill="hold">
                            <p:stCondLst>
                              <p:cond delay="25010"/>
                            </p:stCondLst>
                            <p:childTnLst>
                              <p:par>
                                <p:cTn id="155" presetID="1" presetClass="entr" presetSubtype="0" fill="hold" grpId="0" nodeType="afterEffect">
                                  <p:stCondLst>
                                    <p:cond delay="0"/>
                                  </p:stCondLst>
                                  <p:childTnLst>
                                    <p:set>
                                      <p:cBhvr>
                                        <p:cTn id="156" dur="1" fill="hold">
                                          <p:stCondLst>
                                            <p:cond delay="0"/>
                                          </p:stCondLst>
                                        </p:cTn>
                                        <p:tgtEl>
                                          <p:spTgt spid="33"/>
                                        </p:tgtEl>
                                        <p:attrNameLst>
                                          <p:attrName>style.visibility</p:attrName>
                                        </p:attrNameLst>
                                      </p:cBhvr>
                                      <p:to>
                                        <p:strVal val="visible"/>
                                      </p:to>
                                    </p:set>
                                  </p:childTnLst>
                                </p:cTn>
                              </p:par>
                            </p:childTnLst>
                          </p:cTn>
                        </p:par>
                        <p:par>
                          <p:cTn id="157" fill="hold">
                            <p:stCondLst>
                              <p:cond delay="25010"/>
                            </p:stCondLst>
                            <p:childTnLst>
                              <p:par>
                                <p:cTn id="158" presetID="1" presetClass="exit" presetSubtype="0" fill="hold" grpId="1" nodeType="afterEffect">
                                  <p:stCondLst>
                                    <p:cond delay="1000"/>
                                  </p:stCondLst>
                                  <p:childTnLst>
                                    <p:set>
                                      <p:cBhvr>
                                        <p:cTn id="159" dur="1" fill="hold">
                                          <p:stCondLst>
                                            <p:cond delay="0"/>
                                          </p:stCondLst>
                                        </p:cTn>
                                        <p:tgtEl>
                                          <p:spTgt spid="33"/>
                                        </p:tgtEl>
                                        <p:attrNameLst>
                                          <p:attrName>style.visibility</p:attrName>
                                        </p:attrNameLst>
                                      </p:cBhvr>
                                      <p:to>
                                        <p:strVal val="hidden"/>
                                      </p:to>
                                    </p:set>
                                  </p:childTnLst>
                                </p:cTn>
                              </p:par>
                            </p:childTnLst>
                          </p:cTn>
                        </p:par>
                        <p:par>
                          <p:cTn id="160" fill="hold">
                            <p:stCondLst>
                              <p:cond delay="26010"/>
                            </p:stCondLst>
                            <p:childTnLst>
                              <p:par>
                                <p:cTn id="161" presetID="1" presetClass="entr" presetSubtype="0" fill="hold" grpId="0" nodeType="afterEffect">
                                  <p:stCondLst>
                                    <p:cond delay="0"/>
                                  </p:stCondLst>
                                  <p:childTnLst>
                                    <p:set>
                                      <p:cBhvr>
                                        <p:cTn id="162" dur="1" fill="hold">
                                          <p:stCondLst>
                                            <p:cond delay="0"/>
                                          </p:stCondLst>
                                        </p:cTn>
                                        <p:tgtEl>
                                          <p:spTgt spid="128"/>
                                        </p:tgtEl>
                                        <p:attrNameLst>
                                          <p:attrName>style.visibility</p:attrName>
                                        </p:attrNameLst>
                                      </p:cBhvr>
                                      <p:to>
                                        <p:strVal val="visible"/>
                                      </p:to>
                                    </p:set>
                                  </p:childTnLst>
                                </p:cTn>
                              </p:par>
                            </p:childTnLst>
                          </p:cTn>
                        </p:par>
                        <p:par>
                          <p:cTn id="163" fill="hold">
                            <p:stCondLst>
                              <p:cond delay="26010"/>
                            </p:stCondLst>
                            <p:childTnLst>
                              <p:par>
                                <p:cTn id="164" presetID="1" presetClass="exit" presetSubtype="0" fill="hold" grpId="1" nodeType="afterEffect">
                                  <p:stCondLst>
                                    <p:cond delay="1000"/>
                                  </p:stCondLst>
                                  <p:childTnLst>
                                    <p:set>
                                      <p:cBhvr>
                                        <p:cTn id="165" dur="1" fill="hold">
                                          <p:stCondLst>
                                            <p:cond delay="0"/>
                                          </p:stCondLst>
                                        </p:cTn>
                                        <p:tgtEl>
                                          <p:spTgt spid="128"/>
                                        </p:tgtEl>
                                        <p:attrNameLst>
                                          <p:attrName>style.visibility</p:attrName>
                                        </p:attrNameLst>
                                      </p:cBhvr>
                                      <p:to>
                                        <p:strVal val="hidden"/>
                                      </p:to>
                                    </p:set>
                                  </p:childTnLst>
                                </p:cTn>
                              </p:par>
                            </p:childTnLst>
                          </p:cTn>
                        </p:par>
                        <p:par>
                          <p:cTn id="166" fill="hold">
                            <p:stCondLst>
                              <p:cond delay="27010"/>
                            </p:stCondLst>
                            <p:childTnLst>
                              <p:par>
                                <p:cTn id="167" presetID="1" presetClass="entr" presetSubtype="0" fill="hold" grpId="0" nodeType="afterEffect">
                                  <p:stCondLst>
                                    <p:cond delay="0"/>
                                  </p:stCondLst>
                                  <p:childTnLst>
                                    <p:set>
                                      <p:cBhvr>
                                        <p:cTn id="168" dur="1" fill="hold">
                                          <p:stCondLst>
                                            <p:cond delay="0"/>
                                          </p:stCondLst>
                                        </p:cTn>
                                        <p:tgtEl>
                                          <p:spTgt spid="31"/>
                                        </p:tgtEl>
                                        <p:attrNameLst>
                                          <p:attrName>style.visibility</p:attrName>
                                        </p:attrNameLst>
                                      </p:cBhvr>
                                      <p:to>
                                        <p:strVal val="visible"/>
                                      </p:to>
                                    </p:set>
                                  </p:childTnLst>
                                </p:cTn>
                              </p:par>
                            </p:childTnLst>
                          </p:cTn>
                        </p:par>
                        <p:par>
                          <p:cTn id="169" fill="hold">
                            <p:stCondLst>
                              <p:cond delay="27010"/>
                            </p:stCondLst>
                            <p:childTnLst>
                              <p:par>
                                <p:cTn id="170" presetID="1" presetClass="exit" presetSubtype="0" fill="hold" grpId="1" nodeType="afterEffect">
                                  <p:stCondLst>
                                    <p:cond delay="1000"/>
                                  </p:stCondLst>
                                  <p:childTnLst>
                                    <p:set>
                                      <p:cBhvr>
                                        <p:cTn id="171" dur="1" fill="hold">
                                          <p:stCondLst>
                                            <p:cond delay="0"/>
                                          </p:stCondLst>
                                        </p:cTn>
                                        <p:tgtEl>
                                          <p:spTgt spid="31"/>
                                        </p:tgtEl>
                                        <p:attrNameLst>
                                          <p:attrName>style.visibility</p:attrName>
                                        </p:attrNameLst>
                                      </p:cBhvr>
                                      <p:to>
                                        <p:strVal val="hidden"/>
                                      </p:to>
                                    </p:set>
                                  </p:childTnLst>
                                </p:cTn>
                              </p:par>
                            </p:childTnLst>
                          </p:cTn>
                        </p:par>
                        <p:par>
                          <p:cTn id="172" fill="hold">
                            <p:stCondLst>
                              <p:cond delay="28010"/>
                            </p:stCondLst>
                            <p:childTnLst>
                              <p:par>
                                <p:cTn id="173" presetID="1" presetClass="entr" presetSubtype="0" fill="hold" grpId="0" nodeType="afterEffect">
                                  <p:stCondLst>
                                    <p:cond delay="0"/>
                                  </p:stCondLst>
                                  <p:childTnLst>
                                    <p:set>
                                      <p:cBhvr>
                                        <p:cTn id="174" dur="1" fill="hold">
                                          <p:stCondLst>
                                            <p:cond delay="0"/>
                                          </p:stCondLst>
                                        </p:cTn>
                                        <p:tgtEl>
                                          <p:spTgt spid="30"/>
                                        </p:tgtEl>
                                        <p:attrNameLst>
                                          <p:attrName>style.visibility</p:attrName>
                                        </p:attrNameLst>
                                      </p:cBhvr>
                                      <p:to>
                                        <p:strVal val="visible"/>
                                      </p:to>
                                    </p:set>
                                  </p:childTnLst>
                                </p:cTn>
                              </p:par>
                            </p:childTnLst>
                          </p:cTn>
                        </p:par>
                        <p:par>
                          <p:cTn id="175" fill="hold">
                            <p:stCondLst>
                              <p:cond delay="28010"/>
                            </p:stCondLst>
                            <p:childTnLst>
                              <p:par>
                                <p:cTn id="176" presetID="1" presetClass="exit" presetSubtype="0" fill="hold" grpId="1" nodeType="afterEffect">
                                  <p:stCondLst>
                                    <p:cond delay="1000"/>
                                  </p:stCondLst>
                                  <p:childTnLst>
                                    <p:set>
                                      <p:cBhvr>
                                        <p:cTn id="177" dur="1" fill="hold">
                                          <p:stCondLst>
                                            <p:cond delay="0"/>
                                          </p:stCondLst>
                                        </p:cTn>
                                        <p:tgtEl>
                                          <p:spTgt spid="30"/>
                                        </p:tgtEl>
                                        <p:attrNameLst>
                                          <p:attrName>style.visibility</p:attrName>
                                        </p:attrNameLst>
                                      </p:cBhvr>
                                      <p:to>
                                        <p:strVal val="hidden"/>
                                      </p:to>
                                    </p:set>
                                  </p:childTnLst>
                                </p:cTn>
                              </p:par>
                            </p:childTnLst>
                          </p:cTn>
                        </p:par>
                        <p:par>
                          <p:cTn id="178" fill="hold">
                            <p:stCondLst>
                              <p:cond delay="29010"/>
                            </p:stCondLst>
                            <p:childTnLst>
                              <p:par>
                                <p:cTn id="179" presetID="1" presetClass="entr" presetSubtype="0" fill="hold" grpId="0" nodeType="afterEffect">
                                  <p:stCondLst>
                                    <p:cond delay="0"/>
                                  </p:stCondLst>
                                  <p:childTnLst>
                                    <p:set>
                                      <p:cBhvr>
                                        <p:cTn id="180" dur="1" fill="hold">
                                          <p:stCondLst>
                                            <p:cond delay="0"/>
                                          </p:stCondLst>
                                        </p:cTn>
                                        <p:tgtEl>
                                          <p:spTgt spid="29"/>
                                        </p:tgtEl>
                                        <p:attrNameLst>
                                          <p:attrName>style.visibility</p:attrName>
                                        </p:attrNameLst>
                                      </p:cBhvr>
                                      <p:to>
                                        <p:strVal val="visible"/>
                                      </p:to>
                                    </p:set>
                                  </p:childTnLst>
                                </p:cTn>
                              </p:par>
                            </p:childTnLst>
                          </p:cTn>
                        </p:par>
                        <p:par>
                          <p:cTn id="181" fill="hold">
                            <p:stCondLst>
                              <p:cond delay="29010"/>
                            </p:stCondLst>
                            <p:childTnLst>
                              <p:par>
                                <p:cTn id="182" presetID="1" presetClass="exit" presetSubtype="0" fill="hold" grpId="1" nodeType="afterEffect">
                                  <p:stCondLst>
                                    <p:cond delay="1000"/>
                                  </p:stCondLst>
                                  <p:childTnLst>
                                    <p:set>
                                      <p:cBhvr>
                                        <p:cTn id="183" dur="1" fill="hold">
                                          <p:stCondLst>
                                            <p:cond delay="0"/>
                                          </p:stCondLst>
                                        </p:cTn>
                                        <p:tgtEl>
                                          <p:spTgt spid="29"/>
                                        </p:tgtEl>
                                        <p:attrNameLst>
                                          <p:attrName>style.visibility</p:attrName>
                                        </p:attrNameLst>
                                      </p:cBhvr>
                                      <p:to>
                                        <p:strVal val="hidden"/>
                                      </p:to>
                                    </p:set>
                                  </p:childTnLst>
                                </p:cTn>
                              </p:par>
                            </p:childTnLst>
                          </p:cTn>
                        </p:par>
                        <p:par>
                          <p:cTn id="184" fill="hold">
                            <p:stCondLst>
                              <p:cond delay="30010"/>
                            </p:stCondLst>
                            <p:childTnLst>
                              <p:par>
                                <p:cTn id="185" presetID="1" presetClass="entr" presetSubtype="0" fill="hold" grpId="0" nodeType="afterEffect">
                                  <p:stCondLst>
                                    <p:cond delay="0"/>
                                  </p:stCondLst>
                                  <p:childTnLst>
                                    <p:set>
                                      <p:cBhvr>
                                        <p:cTn id="186" dur="1" fill="hold">
                                          <p:stCondLst>
                                            <p:cond delay="0"/>
                                          </p:stCondLst>
                                        </p:cTn>
                                        <p:tgtEl>
                                          <p:spTgt spid="129"/>
                                        </p:tgtEl>
                                        <p:attrNameLst>
                                          <p:attrName>style.visibility</p:attrName>
                                        </p:attrNameLst>
                                      </p:cBhvr>
                                      <p:to>
                                        <p:strVal val="visible"/>
                                      </p:to>
                                    </p:set>
                                  </p:childTnLst>
                                </p:cTn>
                              </p:par>
                            </p:childTnLst>
                          </p:cTn>
                        </p:par>
                        <p:par>
                          <p:cTn id="187" fill="hold">
                            <p:stCondLst>
                              <p:cond delay="30010"/>
                            </p:stCondLst>
                            <p:childTnLst>
                              <p:par>
                                <p:cTn id="188" presetID="1" presetClass="exit" presetSubtype="0" fill="hold" grpId="1" nodeType="afterEffect">
                                  <p:stCondLst>
                                    <p:cond delay="1000"/>
                                  </p:stCondLst>
                                  <p:childTnLst>
                                    <p:set>
                                      <p:cBhvr>
                                        <p:cTn id="189" dur="1" fill="hold">
                                          <p:stCondLst>
                                            <p:cond delay="0"/>
                                          </p:stCondLst>
                                        </p:cTn>
                                        <p:tgtEl>
                                          <p:spTgt spid="129"/>
                                        </p:tgtEl>
                                        <p:attrNameLst>
                                          <p:attrName>style.visibility</p:attrName>
                                        </p:attrNameLst>
                                      </p:cBhvr>
                                      <p:to>
                                        <p:strVal val="hidden"/>
                                      </p:to>
                                    </p:set>
                                  </p:childTnLst>
                                </p:cTn>
                              </p:par>
                            </p:childTnLst>
                          </p:cTn>
                        </p:par>
                        <p:par>
                          <p:cTn id="190" fill="hold">
                            <p:stCondLst>
                              <p:cond delay="31010"/>
                            </p:stCondLst>
                            <p:childTnLst>
                              <p:par>
                                <p:cTn id="191" presetID="1" presetClass="entr" presetSubtype="0" fill="hold" grpId="0" nodeType="afterEffect">
                                  <p:stCondLst>
                                    <p:cond delay="0"/>
                                  </p:stCondLst>
                                  <p:childTnLst>
                                    <p:set>
                                      <p:cBhvr>
                                        <p:cTn id="192" dur="1" fill="hold">
                                          <p:stCondLst>
                                            <p:cond delay="0"/>
                                          </p:stCondLst>
                                        </p:cTn>
                                        <p:tgtEl>
                                          <p:spTgt spid="28"/>
                                        </p:tgtEl>
                                        <p:attrNameLst>
                                          <p:attrName>style.visibility</p:attrName>
                                        </p:attrNameLst>
                                      </p:cBhvr>
                                      <p:to>
                                        <p:strVal val="visible"/>
                                      </p:to>
                                    </p:set>
                                  </p:childTnLst>
                                </p:cTn>
                              </p:par>
                            </p:childTnLst>
                          </p:cTn>
                        </p:par>
                        <p:par>
                          <p:cTn id="193" fill="hold">
                            <p:stCondLst>
                              <p:cond delay="31010"/>
                            </p:stCondLst>
                            <p:childTnLst>
                              <p:par>
                                <p:cTn id="194" presetID="1" presetClass="exit" presetSubtype="0" fill="hold" grpId="1" nodeType="afterEffect">
                                  <p:stCondLst>
                                    <p:cond delay="1000"/>
                                  </p:stCondLst>
                                  <p:childTnLst>
                                    <p:set>
                                      <p:cBhvr>
                                        <p:cTn id="195" dur="1" fill="hold">
                                          <p:stCondLst>
                                            <p:cond delay="0"/>
                                          </p:stCondLst>
                                        </p:cTn>
                                        <p:tgtEl>
                                          <p:spTgt spid="28"/>
                                        </p:tgtEl>
                                        <p:attrNameLst>
                                          <p:attrName>style.visibility</p:attrName>
                                        </p:attrNameLst>
                                      </p:cBhvr>
                                      <p:to>
                                        <p:strVal val="hidden"/>
                                      </p:to>
                                    </p:set>
                                  </p:childTnLst>
                                </p:cTn>
                              </p:par>
                            </p:childTnLst>
                          </p:cTn>
                        </p:par>
                        <p:par>
                          <p:cTn id="196" fill="hold">
                            <p:stCondLst>
                              <p:cond delay="32010"/>
                            </p:stCondLst>
                            <p:childTnLst>
                              <p:par>
                                <p:cTn id="197" presetID="1" presetClass="entr" presetSubtype="0" fill="hold" grpId="0" nodeType="afterEffect">
                                  <p:stCondLst>
                                    <p:cond delay="0"/>
                                  </p:stCondLst>
                                  <p:childTnLst>
                                    <p:set>
                                      <p:cBhvr>
                                        <p:cTn id="198" dur="1" fill="hold">
                                          <p:stCondLst>
                                            <p:cond delay="0"/>
                                          </p:stCondLst>
                                        </p:cTn>
                                        <p:tgtEl>
                                          <p:spTgt spid="26"/>
                                        </p:tgtEl>
                                        <p:attrNameLst>
                                          <p:attrName>style.visibility</p:attrName>
                                        </p:attrNameLst>
                                      </p:cBhvr>
                                      <p:to>
                                        <p:strVal val="visible"/>
                                      </p:to>
                                    </p:set>
                                  </p:childTnLst>
                                </p:cTn>
                              </p:par>
                            </p:childTnLst>
                          </p:cTn>
                        </p:par>
                        <p:par>
                          <p:cTn id="199" fill="hold">
                            <p:stCondLst>
                              <p:cond delay="32010"/>
                            </p:stCondLst>
                            <p:childTnLst>
                              <p:par>
                                <p:cTn id="200" presetID="1" presetClass="exit" presetSubtype="0" fill="hold" grpId="1" nodeType="afterEffect">
                                  <p:stCondLst>
                                    <p:cond delay="1000"/>
                                  </p:stCondLst>
                                  <p:childTnLst>
                                    <p:set>
                                      <p:cBhvr>
                                        <p:cTn id="201" dur="1" fill="hold">
                                          <p:stCondLst>
                                            <p:cond delay="0"/>
                                          </p:stCondLst>
                                        </p:cTn>
                                        <p:tgtEl>
                                          <p:spTgt spid="26"/>
                                        </p:tgtEl>
                                        <p:attrNameLst>
                                          <p:attrName>style.visibility</p:attrName>
                                        </p:attrNameLst>
                                      </p:cBhvr>
                                      <p:to>
                                        <p:strVal val="hidden"/>
                                      </p:to>
                                    </p:set>
                                  </p:childTnLst>
                                </p:cTn>
                              </p:par>
                            </p:childTnLst>
                          </p:cTn>
                        </p:par>
                        <p:par>
                          <p:cTn id="202" fill="hold">
                            <p:stCondLst>
                              <p:cond delay="33010"/>
                            </p:stCondLst>
                            <p:childTnLst>
                              <p:par>
                                <p:cTn id="203" presetID="1" presetClass="entr" presetSubtype="0" fill="hold" grpId="0" nodeType="afterEffect">
                                  <p:stCondLst>
                                    <p:cond delay="0"/>
                                  </p:stCondLst>
                                  <p:childTnLst>
                                    <p:set>
                                      <p:cBhvr>
                                        <p:cTn id="204" dur="1" fill="hold">
                                          <p:stCondLst>
                                            <p:cond delay="0"/>
                                          </p:stCondLst>
                                        </p:cTn>
                                        <p:tgtEl>
                                          <p:spTgt spid="25"/>
                                        </p:tgtEl>
                                        <p:attrNameLst>
                                          <p:attrName>style.visibility</p:attrName>
                                        </p:attrNameLst>
                                      </p:cBhvr>
                                      <p:to>
                                        <p:strVal val="visible"/>
                                      </p:to>
                                    </p:set>
                                  </p:childTnLst>
                                </p:cTn>
                              </p:par>
                            </p:childTnLst>
                          </p:cTn>
                        </p:par>
                        <p:par>
                          <p:cTn id="205" fill="hold">
                            <p:stCondLst>
                              <p:cond delay="33010"/>
                            </p:stCondLst>
                            <p:childTnLst>
                              <p:par>
                                <p:cTn id="206" presetID="1" presetClass="exit" presetSubtype="0" fill="hold" grpId="1" nodeType="afterEffect">
                                  <p:stCondLst>
                                    <p:cond delay="1000"/>
                                  </p:stCondLst>
                                  <p:childTnLst>
                                    <p:set>
                                      <p:cBhvr>
                                        <p:cTn id="207" dur="1" fill="hold">
                                          <p:stCondLst>
                                            <p:cond delay="0"/>
                                          </p:stCondLst>
                                        </p:cTn>
                                        <p:tgtEl>
                                          <p:spTgt spid="25"/>
                                        </p:tgtEl>
                                        <p:attrNameLst>
                                          <p:attrName>style.visibility</p:attrName>
                                        </p:attrNameLst>
                                      </p:cBhvr>
                                      <p:to>
                                        <p:strVal val="hidden"/>
                                      </p:to>
                                    </p:set>
                                  </p:childTnLst>
                                </p:cTn>
                              </p:par>
                            </p:childTnLst>
                          </p:cTn>
                        </p:par>
                        <p:par>
                          <p:cTn id="208" fill="hold">
                            <p:stCondLst>
                              <p:cond delay="34010"/>
                            </p:stCondLst>
                            <p:childTnLst>
                              <p:par>
                                <p:cTn id="209" presetID="1" presetClass="entr" presetSubtype="0" fill="hold" grpId="0" nodeType="afterEffect">
                                  <p:stCondLst>
                                    <p:cond delay="0"/>
                                  </p:stCondLst>
                                  <p:childTnLst>
                                    <p:set>
                                      <p:cBhvr>
                                        <p:cTn id="210" dur="1" fill="hold">
                                          <p:stCondLst>
                                            <p:cond delay="0"/>
                                          </p:stCondLst>
                                        </p:cTn>
                                        <p:tgtEl>
                                          <p:spTgt spid="24"/>
                                        </p:tgtEl>
                                        <p:attrNameLst>
                                          <p:attrName>style.visibility</p:attrName>
                                        </p:attrNameLst>
                                      </p:cBhvr>
                                      <p:to>
                                        <p:strVal val="visible"/>
                                      </p:to>
                                    </p:set>
                                  </p:childTnLst>
                                </p:cTn>
                              </p:par>
                            </p:childTnLst>
                          </p:cTn>
                        </p:par>
                        <p:par>
                          <p:cTn id="211" fill="hold">
                            <p:stCondLst>
                              <p:cond delay="34010"/>
                            </p:stCondLst>
                            <p:childTnLst>
                              <p:par>
                                <p:cTn id="212" presetID="1" presetClass="exit" presetSubtype="0" fill="hold" grpId="1" nodeType="afterEffect">
                                  <p:stCondLst>
                                    <p:cond delay="1000"/>
                                  </p:stCondLst>
                                  <p:childTnLst>
                                    <p:set>
                                      <p:cBhvr>
                                        <p:cTn id="213" dur="1" fill="hold">
                                          <p:stCondLst>
                                            <p:cond delay="0"/>
                                          </p:stCondLst>
                                        </p:cTn>
                                        <p:tgtEl>
                                          <p:spTgt spid="24"/>
                                        </p:tgtEl>
                                        <p:attrNameLst>
                                          <p:attrName>style.visibility</p:attrName>
                                        </p:attrNameLst>
                                      </p:cBhvr>
                                      <p:to>
                                        <p:strVal val="hidden"/>
                                      </p:to>
                                    </p:set>
                                  </p:childTnLst>
                                </p:cTn>
                              </p:par>
                            </p:childTnLst>
                          </p:cTn>
                        </p:par>
                        <p:par>
                          <p:cTn id="214" fill="hold">
                            <p:stCondLst>
                              <p:cond delay="35010"/>
                            </p:stCondLst>
                            <p:childTnLst>
                              <p:par>
                                <p:cTn id="215" presetID="1" presetClass="entr" presetSubtype="0" fill="hold" grpId="0" nodeType="afterEffect">
                                  <p:stCondLst>
                                    <p:cond delay="0"/>
                                  </p:stCondLst>
                                  <p:childTnLst>
                                    <p:set>
                                      <p:cBhvr>
                                        <p:cTn id="216" dur="1" fill="hold">
                                          <p:stCondLst>
                                            <p:cond delay="0"/>
                                          </p:stCondLst>
                                        </p:cTn>
                                        <p:tgtEl>
                                          <p:spTgt spid="54"/>
                                        </p:tgtEl>
                                        <p:attrNameLst>
                                          <p:attrName>style.visibility</p:attrName>
                                        </p:attrNameLst>
                                      </p:cBhvr>
                                      <p:to>
                                        <p:strVal val="visible"/>
                                      </p:to>
                                    </p:set>
                                  </p:childTnLst>
                                </p:cTn>
                              </p:par>
                            </p:childTnLst>
                          </p:cTn>
                        </p:par>
                        <p:par>
                          <p:cTn id="217" fill="hold">
                            <p:stCondLst>
                              <p:cond delay="35010"/>
                            </p:stCondLst>
                            <p:childTnLst>
                              <p:par>
                                <p:cTn id="218" presetID="1" presetClass="exit" presetSubtype="0" fill="hold" grpId="1" nodeType="afterEffect">
                                  <p:stCondLst>
                                    <p:cond delay="1000"/>
                                  </p:stCondLst>
                                  <p:childTnLst>
                                    <p:set>
                                      <p:cBhvr>
                                        <p:cTn id="219" dur="1" fill="hold">
                                          <p:stCondLst>
                                            <p:cond delay="0"/>
                                          </p:stCondLst>
                                        </p:cTn>
                                        <p:tgtEl>
                                          <p:spTgt spid="54"/>
                                        </p:tgtEl>
                                        <p:attrNameLst>
                                          <p:attrName>style.visibility</p:attrName>
                                        </p:attrNameLst>
                                      </p:cBhvr>
                                      <p:to>
                                        <p:strVal val="hidden"/>
                                      </p:to>
                                    </p:set>
                                  </p:childTnLst>
                                </p:cTn>
                              </p:par>
                            </p:childTnLst>
                          </p:cTn>
                        </p:par>
                        <p:par>
                          <p:cTn id="220" fill="hold">
                            <p:stCondLst>
                              <p:cond delay="36010"/>
                            </p:stCondLst>
                            <p:childTnLst>
                              <p:par>
                                <p:cTn id="221" presetID="1" presetClass="entr" presetSubtype="0" fill="hold" grpId="0" nodeType="afterEffect">
                                  <p:stCondLst>
                                    <p:cond delay="0"/>
                                  </p:stCondLst>
                                  <p:childTnLst>
                                    <p:set>
                                      <p:cBhvr>
                                        <p:cTn id="222" dur="1" fill="hold">
                                          <p:stCondLst>
                                            <p:cond delay="0"/>
                                          </p:stCondLst>
                                        </p:cTn>
                                        <p:tgtEl>
                                          <p:spTgt spid="53"/>
                                        </p:tgtEl>
                                        <p:attrNameLst>
                                          <p:attrName>style.visibility</p:attrName>
                                        </p:attrNameLst>
                                      </p:cBhvr>
                                      <p:to>
                                        <p:strVal val="visible"/>
                                      </p:to>
                                    </p:set>
                                  </p:childTnLst>
                                </p:cTn>
                              </p:par>
                            </p:childTnLst>
                          </p:cTn>
                        </p:par>
                        <p:par>
                          <p:cTn id="223" fill="hold">
                            <p:stCondLst>
                              <p:cond delay="36010"/>
                            </p:stCondLst>
                            <p:childTnLst>
                              <p:par>
                                <p:cTn id="224" presetID="1" presetClass="exit" presetSubtype="0" fill="hold" grpId="1" nodeType="afterEffect">
                                  <p:stCondLst>
                                    <p:cond delay="1000"/>
                                  </p:stCondLst>
                                  <p:childTnLst>
                                    <p:set>
                                      <p:cBhvr>
                                        <p:cTn id="225" dur="1" fill="hold">
                                          <p:stCondLst>
                                            <p:cond delay="0"/>
                                          </p:stCondLst>
                                        </p:cTn>
                                        <p:tgtEl>
                                          <p:spTgt spid="53"/>
                                        </p:tgtEl>
                                        <p:attrNameLst>
                                          <p:attrName>style.visibility</p:attrName>
                                        </p:attrNameLst>
                                      </p:cBhvr>
                                      <p:to>
                                        <p:strVal val="hidden"/>
                                      </p:to>
                                    </p:set>
                                  </p:childTnLst>
                                </p:cTn>
                              </p:par>
                            </p:childTnLst>
                          </p:cTn>
                        </p:par>
                        <p:par>
                          <p:cTn id="226" fill="hold">
                            <p:stCondLst>
                              <p:cond delay="37010"/>
                            </p:stCondLst>
                            <p:childTnLst>
                              <p:par>
                                <p:cTn id="227" presetID="1" presetClass="entr" presetSubtype="0" fill="hold" grpId="0" nodeType="afterEffect">
                                  <p:stCondLst>
                                    <p:cond delay="0"/>
                                  </p:stCondLst>
                                  <p:childTnLst>
                                    <p:set>
                                      <p:cBhvr>
                                        <p:cTn id="228" dur="1" fill="hold">
                                          <p:stCondLst>
                                            <p:cond delay="0"/>
                                          </p:stCondLst>
                                        </p:cTn>
                                        <p:tgtEl>
                                          <p:spTgt spid="52"/>
                                        </p:tgtEl>
                                        <p:attrNameLst>
                                          <p:attrName>style.visibility</p:attrName>
                                        </p:attrNameLst>
                                      </p:cBhvr>
                                      <p:to>
                                        <p:strVal val="visible"/>
                                      </p:to>
                                    </p:set>
                                  </p:childTnLst>
                                </p:cTn>
                              </p:par>
                            </p:childTnLst>
                          </p:cTn>
                        </p:par>
                        <p:par>
                          <p:cTn id="229" fill="hold">
                            <p:stCondLst>
                              <p:cond delay="37010"/>
                            </p:stCondLst>
                            <p:childTnLst>
                              <p:par>
                                <p:cTn id="230" presetID="1" presetClass="exit" presetSubtype="0" fill="hold" grpId="1" nodeType="afterEffect">
                                  <p:stCondLst>
                                    <p:cond delay="1000"/>
                                  </p:stCondLst>
                                  <p:childTnLst>
                                    <p:set>
                                      <p:cBhvr>
                                        <p:cTn id="231" dur="1" fill="hold">
                                          <p:stCondLst>
                                            <p:cond delay="0"/>
                                          </p:stCondLst>
                                        </p:cTn>
                                        <p:tgtEl>
                                          <p:spTgt spid="52"/>
                                        </p:tgtEl>
                                        <p:attrNameLst>
                                          <p:attrName>style.visibility</p:attrName>
                                        </p:attrNameLst>
                                      </p:cBhvr>
                                      <p:to>
                                        <p:strVal val="hidden"/>
                                      </p:to>
                                    </p:set>
                                  </p:childTnLst>
                                </p:cTn>
                              </p:par>
                            </p:childTnLst>
                          </p:cTn>
                        </p:par>
                        <p:par>
                          <p:cTn id="232" fill="hold">
                            <p:stCondLst>
                              <p:cond delay="38010"/>
                            </p:stCondLst>
                            <p:childTnLst>
                              <p:par>
                                <p:cTn id="233" presetID="1" presetClass="entr" presetSubtype="0" fill="hold" grpId="0" nodeType="afterEffect">
                                  <p:stCondLst>
                                    <p:cond delay="0"/>
                                  </p:stCondLst>
                                  <p:childTnLst>
                                    <p:set>
                                      <p:cBhvr>
                                        <p:cTn id="234" dur="1" fill="hold">
                                          <p:stCondLst>
                                            <p:cond delay="0"/>
                                          </p:stCondLst>
                                        </p:cTn>
                                        <p:tgtEl>
                                          <p:spTgt spid="51"/>
                                        </p:tgtEl>
                                        <p:attrNameLst>
                                          <p:attrName>style.visibility</p:attrName>
                                        </p:attrNameLst>
                                      </p:cBhvr>
                                      <p:to>
                                        <p:strVal val="visible"/>
                                      </p:to>
                                    </p:set>
                                  </p:childTnLst>
                                </p:cTn>
                              </p:par>
                            </p:childTnLst>
                          </p:cTn>
                        </p:par>
                        <p:par>
                          <p:cTn id="235" fill="hold">
                            <p:stCondLst>
                              <p:cond delay="38010"/>
                            </p:stCondLst>
                            <p:childTnLst>
                              <p:par>
                                <p:cTn id="236" presetID="1" presetClass="exit" presetSubtype="0" fill="hold" grpId="1" nodeType="afterEffect">
                                  <p:stCondLst>
                                    <p:cond delay="1000"/>
                                  </p:stCondLst>
                                  <p:childTnLst>
                                    <p:set>
                                      <p:cBhvr>
                                        <p:cTn id="237" dur="1" fill="hold">
                                          <p:stCondLst>
                                            <p:cond delay="0"/>
                                          </p:stCondLst>
                                        </p:cTn>
                                        <p:tgtEl>
                                          <p:spTgt spid="51"/>
                                        </p:tgtEl>
                                        <p:attrNameLst>
                                          <p:attrName>style.visibility</p:attrName>
                                        </p:attrNameLst>
                                      </p:cBhvr>
                                      <p:to>
                                        <p:strVal val="hidden"/>
                                      </p:to>
                                    </p:set>
                                  </p:childTnLst>
                                </p:cTn>
                              </p:par>
                            </p:childTnLst>
                          </p:cTn>
                        </p:par>
                        <p:par>
                          <p:cTn id="238" fill="hold">
                            <p:stCondLst>
                              <p:cond delay="39010"/>
                            </p:stCondLst>
                            <p:childTnLst>
                              <p:par>
                                <p:cTn id="239" presetID="1" presetClass="entr" presetSubtype="0" fill="hold" grpId="0" nodeType="afterEffect">
                                  <p:stCondLst>
                                    <p:cond delay="0"/>
                                  </p:stCondLst>
                                  <p:childTnLst>
                                    <p:set>
                                      <p:cBhvr>
                                        <p:cTn id="240" dur="1" fill="hold">
                                          <p:stCondLst>
                                            <p:cond delay="0"/>
                                          </p:stCondLst>
                                        </p:cTn>
                                        <p:tgtEl>
                                          <p:spTgt spid="50"/>
                                        </p:tgtEl>
                                        <p:attrNameLst>
                                          <p:attrName>style.visibility</p:attrName>
                                        </p:attrNameLst>
                                      </p:cBhvr>
                                      <p:to>
                                        <p:strVal val="visible"/>
                                      </p:to>
                                    </p:set>
                                  </p:childTnLst>
                                </p:cTn>
                              </p:par>
                            </p:childTnLst>
                          </p:cTn>
                        </p:par>
                        <p:par>
                          <p:cTn id="241" fill="hold">
                            <p:stCondLst>
                              <p:cond delay="39010"/>
                            </p:stCondLst>
                            <p:childTnLst>
                              <p:par>
                                <p:cTn id="242" presetID="1" presetClass="exit" presetSubtype="0" fill="hold" grpId="1" nodeType="afterEffect">
                                  <p:stCondLst>
                                    <p:cond delay="1000"/>
                                  </p:stCondLst>
                                  <p:childTnLst>
                                    <p:set>
                                      <p:cBhvr>
                                        <p:cTn id="243" dur="1" fill="hold">
                                          <p:stCondLst>
                                            <p:cond delay="0"/>
                                          </p:stCondLst>
                                        </p:cTn>
                                        <p:tgtEl>
                                          <p:spTgt spid="50"/>
                                        </p:tgtEl>
                                        <p:attrNameLst>
                                          <p:attrName>style.visibility</p:attrName>
                                        </p:attrNameLst>
                                      </p:cBhvr>
                                      <p:to>
                                        <p:strVal val="hidden"/>
                                      </p:to>
                                    </p:set>
                                  </p:childTnLst>
                                </p:cTn>
                              </p:par>
                            </p:childTnLst>
                          </p:cTn>
                        </p:par>
                        <p:par>
                          <p:cTn id="244" fill="hold">
                            <p:stCondLst>
                              <p:cond delay="40010"/>
                            </p:stCondLst>
                            <p:childTnLst>
                              <p:par>
                                <p:cTn id="245" presetID="1" presetClass="entr" presetSubtype="0" fill="hold" grpId="0" nodeType="afterEffect">
                                  <p:stCondLst>
                                    <p:cond delay="0"/>
                                  </p:stCondLst>
                                  <p:childTnLst>
                                    <p:set>
                                      <p:cBhvr>
                                        <p:cTn id="246" dur="1" fill="hold">
                                          <p:stCondLst>
                                            <p:cond delay="0"/>
                                          </p:stCondLst>
                                        </p:cTn>
                                        <p:tgtEl>
                                          <p:spTgt spid="49"/>
                                        </p:tgtEl>
                                        <p:attrNameLst>
                                          <p:attrName>style.visibility</p:attrName>
                                        </p:attrNameLst>
                                      </p:cBhvr>
                                      <p:to>
                                        <p:strVal val="visible"/>
                                      </p:to>
                                    </p:set>
                                  </p:childTnLst>
                                </p:cTn>
                              </p:par>
                            </p:childTnLst>
                          </p:cTn>
                        </p:par>
                        <p:par>
                          <p:cTn id="247" fill="hold">
                            <p:stCondLst>
                              <p:cond delay="40010"/>
                            </p:stCondLst>
                            <p:childTnLst>
                              <p:par>
                                <p:cTn id="248" presetID="1" presetClass="exit" presetSubtype="0" fill="hold" grpId="1" nodeType="afterEffect">
                                  <p:stCondLst>
                                    <p:cond delay="1000"/>
                                  </p:stCondLst>
                                  <p:childTnLst>
                                    <p:set>
                                      <p:cBhvr>
                                        <p:cTn id="249" dur="1" fill="hold">
                                          <p:stCondLst>
                                            <p:cond delay="0"/>
                                          </p:stCondLst>
                                        </p:cTn>
                                        <p:tgtEl>
                                          <p:spTgt spid="49"/>
                                        </p:tgtEl>
                                        <p:attrNameLst>
                                          <p:attrName>style.visibility</p:attrName>
                                        </p:attrNameLst>
                                      </p:cBhvr>
                                      <p:to>
                                        <p:strVal val="hidden"/>
                                      </p:to>
                                    </p:set>
                                  </p:childTnLst>
                                </p:cTn>
                              </p:par>
                            </p:childTnLst>
                          </p:cTn>
                        </p:par>
                        <p:par>
                          <p:cTn id="250" fill="hold">
                            <p:stCondLst>
                              <p:cond delay="41010"/>
                            </p:stCondLst>
                            <p:childTnLst>
                              <p:par>
                                <p:cTn id="251" presetID="1" presetClass="entr" presetSubtype="0" fill="hold" grpId="0" nodeType="afterEffect">
                                  <p:stCondLst>
                                    <p:cond delay="0"/>
                                  </p:stCondLst>
                                  <p:childTnLst>
                                    <p:set>
                                      <p:cBhvr>
                                        <p:cTn id="252" dur="1" fill="hold">
                                          <p:stCondLst>
                                            <p:cond delay="0"/>
                                          </p:stCondLst>
                                        </p:cTn>
                                        <p:tgtEl>
                                          <p:spTgt spid="48"/>
                                        </p:tgtEl>
                                        <p:attrNameLst>
                                          <p:attrName>style.visibility</p:attrName>
                                        </p:attrNameLst>
                                      </p:cBhvr>
                                      <p:to>
                                        <p:strVal val="visible"/>
                                      </p:to>
                                    </p:set>
                                  </p:childTnLst>
                                </p:cTn>
                              </p:par>
                            </p:childTnLst>
                          </p:cTn>
                        </p:par>
                        <p:par>
                          <p:cTn id="253" fill="hold">
                            <p:stCondLst>
                              <p:cond delay="41010"/>
                            </p:stCondLst>
                            <p:childTnLst>
                              <p:par>
                                <p:cTn id="254" presetID="1" presetClass="exit" presetSubtype="0" fill="hold" grpId="1" nodeType="afterEffect">
                                  <p:stCondLst>
                                    <p:cond delay="1000"/>
                                  </p:stCondLst>
                                  <p:childTnLst>
                                    <p:set>
                                      <p:cBhvr>
                                        <p:cTn id="255" dur="1" fill="hold">
                                          <p:stCondLst>
                                            <p:cond delay="0"/>
                                          </p:stCondLst>
                                        </p:cTn>
                                        <p:tgtEl>
                                          <p:spTgt spid="48"/>
                                        </p:tgtEl>
                                        <p:attrNameLst>
                                          <p:attrName>style.visibility</p:attrName>
                                        </p:attrNameLst>
                                      </p:cBhvr>
                                      <p:to>
                                        <p:strVal val="hidden"/>
                                      </p:to>
                                    </p:set>
                                  </p:childTnLst>
                                </p:cTn>
                              </p:par>
                            </p:childTnLst>
                          </p:cTn>
                        </p:par>
                        <p:par>
                          <p:cTn id="256" fill="hold">
                            <p:stCondLst>
                              <p:cond delay="42010"/>
                            </p:stCondLst>
                            <p:childTnLst>
                              <p:par>
                                <p:cTn id="257" presetID="1" presetClass="entr" presetSubtype="0" fill="hold" grpId="0" nodeType="afterEffect">
                                  <p:stCondLst>
                                    <p:cond delay="0"/>
                                  </p:stCondLst>
                                  <p:childTnLst>
                                    <p:set>
                                      <p:cBhvr>
                                        <p:cTn id="258" dur="1" fill="hold">
                                          <p:stCondLst>
                                            <p:cond delay="0"/>
                                          </p:stCondLst>
                                        </p:cTn>
                                        <p:tgtEl>
                                          <p:spTgt spid="47"/>
                                        </p:tgtEl>
                                        <p:attrNameLst>
                                          <p:attrName>style.visibility</p:attrName>
                                        </p:attrNameLst>
                                      </p:cBhvr>
                                      <p:to>
                                        <p:strVal val="visible"/>
                                      </p:to>
                                    </p:set>
                                  </p:childTnLst>
                                </p:cTn>
                              </p:par>
                            </p:childTnLst>
                          </p:cTn>
                        </p:par>
                        <p:par>
                          <p:cTn id="259" fill="hold">
                            <p:stCondLst>
                              <p:cond delay="42010"/>
                            </p:stCondLst>
                            <p:childTnLst>
                              <p:par>
                                <p:cTn id="260" presetID="1" presetClass="exit" presetSubtype="0" fill="hold" grpId="1" nodeType="afterEffect">
                                  <p:stCondLst>
                                    <p:cond delay="1000"/>
                                  </p:stCondLst>
                                  <p:childTnLst>
                                    <p:set>
                                      <p:cBhvr>
                                        <p:cTn id="261" dur="1" fill="hold">
                                          <p:stCondLst>
                                            <p:cond delay="0"/>
                                          </p:stCondLst>
                                        </p:cTn>
                                        <p:tgtEl>
                                          <p:spTgt spid="47"/>
                                        </p:tgtEl>
                                        <p:attrNameLst>
                                          <p:attrName>style.visibility</p:attrName>
                                        </p:attrNameLst>
                                      </p:cBhvr>
                                      <p:to>
                                        <p:strVal val="hidden"/>
                                      </p:to>
                                    </p:set>
                                  </p:childTnLst>
                                </p:cTn>
                              </p:par>
                            </p:childTnLst>
                          </p:cTn>
                        </p:par>
                        <p:par>
                          <p:cTn id="262" fill="hold">
                            <p:stCondLst>
                              <p:cond delay="43010"/>
                            </p:stCondLst>
                            <p:childTnLst>
                              <p:par>
                                <p:cTn id="263" presetID="1" presetClass="entr" presetSubtype="0" fill="hold" grpId="0" nodeType="afterEffect">
                                  <p:stCondLst>
                                    <p:cond delay="0"/>
                                  </p:stCondLst>
                                  <p:childTnLst>
                                    <p:set>
                                      <p:cBhvr>
                                        <p:cTn id="264" dur="1" fill="hold">
                                          <p:stCondLst>
                                            <p:cond delay="0"/>
                                          </p:stCondLst>
                                        </p:cTn>
                                        <p:tgtEl>
                                          <p:spTgt spid="46"/>
                                        </p:tgtEl>
                                        <p:attrNameLst>
                                          <p:attrName>style.visibility</p:attrName>
                                        </p:attrNameLst>
                                      </p:cBhvr>
                                      <p:to>
                                        <p:strVal val="visible"/>
                                      </p:to>
                                    </p:set>
                                  </p:childTnLst>
                                </p:cTn>
                              </p:par>
                            </p:childTnLst>
                          </p:cTn>
                        </p:par>
                        <p:par>
                          <p:cTn id="265" fill="hold">
                            <p:stCondLst>
                              <p:cond delay="43010"/>
                            </p:stCondLst>
                            <p:childTnLst>
                              <p:par>
                                <p:cTn id="266" presetID="1" presetClass="exit" presetSubtype="0" fill="hold" grpId="1" nodeType="afterEffect">
                                  <p:stCondLst>
                                    <p:cond delay="1000"/>
                                  </p:stCondLst>
                                  <p:childTnLst>
                                    <p:set>
                                      <p:cBhvr>
                                        <p:cTn id="267" dur="1" fill="hold">
                                          <p:stCondLst>
                                            <p:cond delay="0"/>
                                          </p:stCondLst>
                                        </p:cTn>
                                        <p:tgtEl>
                                          <p:spTgt spid="46"/>
                                        </p:tgtEl>
                                        <p:attrNameLst>
                                          <p:attrName>style.visibility</p:attrName>
                                        </p:attrNameLst>
                                      </p:cBhvr>
                                      <p:to>
                                        <p:strVal val="hidden"/>
                                      </p:to>
                                    </p:set>
                                  </p:childTnLst>
                                </p:cTn>
                              </p:par>
                            </p:childTnLst>
                          </p:cTn>
                        </p:par>
                        <p:par>
                          <p:cTn id="268" fill="hold">
                            <p:stCondLst>
                              <p:cond delay="44010"/>
                            </p:stCondLst>
                            <p:childTnLst>
                              <p:par>
                                <p:cTn id="269" presetID="1" presetClass="entr" presetSubtype="0" fill="hold" grpId="0" nodeType="afterEffect">
                                  <p:stCondLst>
                                    <p:cond delay="0"/>
                                  </p:stCondLst>
                                  <p:childTnLst>
                                    <p:set>
                                      <p:cBhvr>
                                        <p:cTn id="270" dur="1" fill="hold">
                                          <p:stCondLst>
                                            <p:cond delay="0"/>
                                          </p:stCondLst>
                                        </p:cTn>
                                        <p:tgtEl>
                                          <p:spTgt spid="45"/>
                                        </p:tgtEl>
                                        <p:attrNameLst>
                                          <p:attrName>style.visibility</p:attrName>
                                        </p:attrNameLst>
                                      </p:cBhvr>
                                      <p:to>
                                        <p:strVal val="visible"/>
                                      </p:to>
                                    </p:set>
                                  </p:childTnLst>
                                </p:cTn>
                              </p:par>
                            </p:childTnLst>
                          </p:cTn>
                        </p:par>
                        <p:par>
                          <p:cTn id="271" fill="hold">
                            <p:stCondLst>
                              <p:cond delay="44010"/>
                            </p:stCondLst>
                            <p:childTnLst>
                              <p:par>
                                <p:cTn id="272" presetID="1" presetClass="exit" presetSubtype="0" fill="hold" grpId="1" nodeType="afterEffect">
                                  <p:stCondLst>
                                    <p:cond delay="1000"/>
                                  </p:stCondLst>
                                  <p:childTnLst>
                                    <p:set>
                                      <p:cBhvr>
                                        <p:cTn id="273" dur="1" fill="hold">
                                          <p:stCondLst>
                                            <p:cond delay="0"/>
                                          </p:stCondLst>
                                        </p:cTn>
                                        <p:tgtEl>
                                          <p:spTgt spid="45"/>
                                        </p:tgtEl>
                                        <p:attrNameLst>
                                          <p:attrName>style.visibility</p:attrName>
                                        </p:attrNameLst>
                                      </p:cBhvr>
                                      <p:to>
                                        <p:strVal val="hidden"/>
                                      </p:to>
                                    </p:set>
                                  </p:childTnLst>
                                </p:cTn>
                              </p:par>
                            </p:childTnLst>
                          </p:cTn>
                        </p:par>
                        <p:par>
                          <p:cTn id="274" fill="hold">
                            <p:stCondLst>
                              <p:cond delay="45010"/>
                            </p:stCondLst>
                            <p:childTnLst>
                              <p:par>
                                <p:cTn id="275" presetID="1" presetClass="entr" presetSubtype="0" fill="hold" grpId="0" nodeType="afterEffect">
                                  <p:stCondLst>
                                    <p:cond delay="0"/>
                                  </p:stCondLst>
                                  <p:childTnLst>
                                    <p:set>
                                      <p:cBhvr>
                                        <p:cTn id="276" dur="1" fill="hold">
                                          <p:stCondLst>
                                            <p:cond delay="0"/>
                                          </p:stCondLst>
                                        </p:cTn>
                                        <p:tgtEl>
                                          <p:spTgt spid="44"/>
                                        </p:tgtEl>
                                        <p:attrNameLst>
                                          <p:attrName>style.visibility</p:attrName>
                                        </p:attrNameLst>
                                      </p:cBhvr>
                                      <p:to>
                                        <p:strVal val="visible"/>
                                      </p:to>
                                    </p:set>
                                  </p:childTnLst>
                                </p:cTn>
                              </p:par>
                            </p:childTnLst>
                          </p:cTn>
                        </p:par>
                        <p:par>
                          <p:cTn id="277" fill="hold">
                            <p:stCondLst>
                              <p:cond delay="45010"/>
                            </p:stCondLst>
                            <p:childTnLst>
                              <p:par>
                                <p:cTn id="278" presetID="1" presetClass="exit" presetSubtype="0" fill="hold" grpId="1" nodeType="afterEffect">
                                  <p:stCondLst>
                                    <p:cond delay="1000"/>
                                  </p:stCondLst>
                                  <p:childTnLst>
                                    <p:set>
                                      <p:cBhvr>
                                        <p:cTn id="279" dur="1" fill="hold">
                                          <p:stCondLst>
                                            <p:cond delay="0"/>
                                          </p:stCondLst>
                                        </p:cTn>
                                        <p:tgtEl>
                                          <p:spTgt spid="44"/>
                                        </p:tgtEl>
                                        <p:attrNameLst>
                                          <p:attrName>style.visibility</p:attrName>
                                        </p:attrNameLst>
                                      </p:cBhvr>
                                      <p:to>
                                        <p:strVal val="hidden"/>
                                      </p:to>
                                    </p:set>
                                  </p:childTnLst>
                                </p:cTn>
                              </p:par>
                            </p:childTnLst>
                          </p:cTn>
                        </p:par>
                        <p:par>
                          <p:cTn id="280" fill="hold">
                            <p:stCondLst>
                              <p:cond delay="46010"/>
                            </p:stCondLst>
                            <p:childTnLst>
                              <p:par>
                                <p:cTn id="281" presetID="1" presetClass="entr" presetSubtype="0" fill="hold" grpId="0" nodeType="afterEffect">
                                  <p:stCondLst>
                                    <p:cond delay="0"/>
                                  </p:stCondLst>
                                  <p:childTnLst>
                                    <p:set>
                                      <p:cBhvr>
                                        <p:cTn id="282" dur="1" fill="hold">
                                          <p:stCondLst>
                                            <p:cond delay="0"/>
                                          </p:stCondLst>
                                        </p:cTn>
                                        <p:tgtEl>
                                          <p:spTgt spid="43"/>
                                        </p:tgtEl>
                                        <p:attrNameLst>
                                          <p:attrName>style.visibility</p:attrName>
                                        </p:attrNameLst>
                                      </p:cBhvr>
                                      <p:to>
                                        <p:strVal val="visible"/>
                                      </p:to>
                                    </p:set>
                                  </p:childTnLst>
                                </p:cTn>
                              </p:par>
                            </p:childTnLst>
                          </p:cTn>
                        </p:par>
                        <p:par>
                          <p:cTn id="283" fill="hold">
                            <p:stCondLst>
                              <p:cond delay="46010"/>
                            </p:stCondLst>
                            <p:childTnLst>
                              <p:par>
                                <p:cTn id="284" presetID="1" presetClass="exit" presetSubtype="0" fill="hold" grpId="1" nodeType="afterEffect">
                                  <p:stCondLst>
                                    <p:cond delay="1000"/>
                                  </p:stCondLst>
                                  <p:childTnLst>
                                    <p:set>
                                      <p:cBhvr>
                                        <p:cTn id="285" dur="1" fill="hold">
                                          <p:stCondLst>
                                            <p:cond delay="0"/>
                                          </p:stCondLst>
                                        </p:cTn>
                                        <p:tgtEl>
                                          <p:spTgt spid="43"/>
                                        </p:tgtEl>
                                        <p:attrNameLst>
                                          <p:attrName>style.visibility</p:attrName>
                                        </p:attrNameLst>
                                      </p:cBhvr>
                                      <p:to>
                                        <p:strVal val="hidden"/>
                                      </p:to>
                                    </p:set>
                                  </p:childTnLst>
                                </p:cTn>
                              </p:par>
                            </p:childTnLst>
                          </p:cTn>
                        </p:par>
                        <p:par>
                          <p:cTn id="286" fill="hold">
                            <p:stCondLst>
                              <p:cond delay="47010"/>
                            </p:stCondLst>
                            <p:childTnLst>
                              <p:par>
                                <p:cTn id="287" presetID="1" presetClass="entr" presetSubtype="0" fill="hold" grpId="0" nodeType="afterEffect">
                                  <p:stCondLst>
                                    <p:cond delay="0"/>
                                  </p:stCondLst>
                                  <p:childTnLst>
                                    <p:set>
                                      <p:cBhvr>
                                        <p:cTn id="288" dur="1" fill="hold">
                                          <p:stCondLst>
                                            <p:cond delay="0"/>
                                          </p:stCondLst>
                                        </p:cTn>
                                        <p:tgtEl>
                                          <p:spTgt spid="41"/>
                                        </p:tgtEl>
                                        <p:attrNameLst>
                                          <p:attrName>style.visibility</p:attrName>
                                        </p:attrNameLst>
                                      </p:cBhvr>
                                      <p:to>
                                        <p:strVal val="visible"/>
                                      </p:to>
                                    </p:set>
                                  </p:childTnLst>
                                </p:cTn>
                              </p:par>
                            </p:childTnLst>
                          </p:cTn>
                        </p:par>
                        <p:par>
                          <p:cTn id="289" fill="hold">
                            <p:stCondLst>
                              <p:cond delay="47010"/>
                            </p:stCondLst>
                            <p:childTnLst>
                              <p:par>
                                <p:cTn id="290" presetID="1" presetClass="exit" presetSubtype="0" fill="hold" grpId="1" nodeType="afterEffect">
                                  <p:stCondLst>
                                    <p:cond delay="1000"/>
                                  </p:stCondLst>
                                  <p:childTnLst>
                                    <p:set>
                                      <p:cBhvr>
                                        <p:cTn id="291" dur="1" fill="hold">
                                          <p:stCondLst>
                                            <p:cond delay="0"/>
                                          </p:stCondLst>
                                        </p:cTn>
                                        <p:tgtEl>
                                          <p:spTgt spid="41"/>
                                        </p:tgtEl>
                                        <p:attrNameLst>
                                          <p:attrName>style.visibility</p:attrName>
                                        </p:attrNameLst>
                                      </p:cBhvr>
                                      <p:to>
                                        <p:strVal val="hidden"/>
                                      </p:to>
                                    </p:set>
                                  </p:childTnLst>
                                </p:cTn>
                              </p:par>
                            </p:childTnLst>
                          </p:cTn>
                        </p:par>
                        <p:par>
                          <p:cTn id="292" fill="hold">
                            <p:stCondLst>
                              <p:cond delay="48010"/>
                            </p:stCondLst>
                            <p:childTnLst>
                              <p:par>
                                <p:cTn id="293" presetID="1" presetClass="entr" presetSubtype="0" fill="hold" grpId="0" nodeType="afterEffect">
                                  <p:stCondLst>
                                    <p:cond delay="0"/>
                                  </p:stCondLst>
                                  <p:childTnLst>
                                    <p:set>
                                      <p:cBhvr>
                                        <p:cTn id="294" dur="1" fill="hold">
                                          <p:stCondLst>
                                            <p:cond delay="0"/>
                                          </p:stCondLst>
                                        </p:cTn>
                                        <p:tgtEl>
                                          <p:spTgt spid="40"/>
                                        </p:tgtEl>
                                        <p:attrNameLst>
                                          <p:attrName>style.visibility</p:attrName>
                                        </p:attrNameLst>
                                      </p:cBhvr>
                                      <p:to>
                                        <p:strVal val="visible"/>
                                      </p:to>
                                    </p:set>
                                  </p:childTnLst>
                                </p:cTn>
                              </p:par>
                            </p:childTnLst>
                          </p:cTn>
                        </p:par>
                        <p:par>
                          <p:cTn id="295" fill="hold">
                            <p:stCondLst>
                              <p:cond delay="48010"/>
                            </p:stCondLst>
                            <p:childTnLst>
                              <p:par>
                                <p:cTn id="296" presetID="1" presetClass="exit" presetSubtype="0" fill="hold" grpId="1" nodeType="afterEffect">
                                  <p:stCondLst>
                                    <p:cond delay="1000"/>
                                  </p:stCondLst>
                                  <p:childTnLst>
                                    <p:set>
                                      <p:cBhvr>
                                        <p:cTn id="297" dur="1" fill="hold">
                                          <p:stCondLst>
                                            <p:cond delay="0"/>
                                          </p:stCondLst>
                                        </p:cTn>
                                        <p:tgtEl>
                                          <p:spTgt spid="40"/>
                                        </p:tgtEl>
                                        <p:attrNameLst>
                                          <p:attrName>style.visibility</p:attrName>
                                        </p:attrNameLst>
                                      </p:cBhvr>
                                      <p:to>
                                        <p:strVal val="hidden"/>
                                      </p:to>
                                    </p:set>
                                  </p:childTnLst>
                                </p:cTn>
                              </p:par>
                            </p:childTnLst>
                          </p:cTn>
                        </p:par>
                        <p:par>
                          <p:cTn id="298" fill="hold">
                            <p:stCondLst>
                              <p:cond delay="49010"/>
                            </p:stCondLst>
                            <p:childTnLst>
                              <p:par>
                                <p:cTn id="299" presetID="1" presetClass="entr" presetSubtype="0" fill="hold" grpId="0" nodeType="afterEffect">
                                  <p:stCondLst>
                                    <p:cond delay="0"/>
                                  </p:stCondLst>
                                  <p:childTnLst>
                                    <p:set>
                                      <p:cBhvr>
                                        <p:cTn id="300" dur="1" fill="hold">
                                          <p:stCondLst>
                                            <p:cond delay="0"/>
                                          </p:stCondLst>
                                        </p:cTn>
                                        <p:tgtEl>
                                          <p:spTgt spid="39"/>
                                        </p:tgtEl>
                                        <p:attrNameLst>
                                          <p:attrName>style.visibility</p:attrName>
                                        </p:attrNameLst>
                                      </p:cBhvr>
                                      <p:to>
                                        <p:strVal val="visible"/>
                                      </p:to>
                                    </p:set>
                                  </p:childTnLst>
                                </p:cTn>
                              </p:par>
                            </p:childTnLst>
                          </p:cTn>
                        </p:par>
                        <p:par>
                          <p:cTn id="301" fill="hold">
                            <p:stCondLst>
                              <p:cond delay="49010"/>
                            </p:stCondLst>
                            <p:childTnLst>
                              <p:par>
                                <p:cTn id="302" presetID="1" presetClass="exit" presetSubtype="0" fill="hold" grpId="1" nodeType="afterEffect">
                                  <p:stCondLst>
                                    <p:cond delay="1000"/>
                                  </p:stCondLst>
                                  <p:childTnLst>
                                    <p:set>
                                      <p:cBhvr>
                                        <p:cTn id="303" dur="1" fill="hold">
                                          <p:stCondLst>
                                            <p:cond delay="0"/>
                                          </p:stCondLst>
                                        </p:cTn>
                                        <p:tgtEl>
                                          <p:spTgt spid="39"/>
                                        </p:tgtEl>
                                        <p:attrNameLst>
                                          <p:attrName>style.visibility</p:attrName>
                                        </p:attrNameLst>
                                      </p:cBhvr>
                                      <p:to>
                                        <p:strVal val="hidden"/>
                                      </p:to>
                                    </p:set>
                                  </p:childTnLst>
                                </p:cTn>
                              </p:par>
                            </p:childTnLst>
                          </p:cTn>
                        </p:par>
                        <p:par>
                          <p:cTn id="304" fill="hold">
                            <p:stCondLst>
                              <p:cond delay="50010"/>
                            </p:stCondLst>
                            <p:childTnLst>
                              <p:par>
                                <p:cTn id="305" presetID="1" presetClass="entr" presetSubtype="0" fill="hold" grpId="0" nodeType="afterEffect">
                                  <p:stCondLst>
                                    <p:cond delay="0"/>
                                  </p:stCondLst>
                                  <p:childTnLst>
                                    <p:set>
                                      <p:cBhvr>
                                        <p:cTn id="306" dur="1" fill="hold">
                                          <p:stCondLst>
                                            <p:cond delay="0"/>
                                          </p:stCondLst>
                                        </p:cTn>
                                        <p:tgtEl>
                                          <p:spTgt spid="38"/>
                                        </p:tgtEl>
                                        <p:attrNameLst>
                                          <p:attrName>style.visibility</p:attrName>
                                        </p:attrNameLst>
                                      </p:cBhvr>
                                      <p:to>
                                        <p:strVal val="visible"/>
                                      </p:to>
                                    </p:set>
                                  </p:childTnLst>
                                </p:cTn>
                              </p:par>
                            </p:childTnLst>
                          </p:cTn>
                        </p:par>
                        <p:par>
                          <p:cTn id="307" fill="hold">
                            <p:stCondLst>
                              <p:cond delay="50010"/>
                            </p:stCondLst>
                            <p:childTnLst>
                              <p:par>
                                <p:cTn id="308" presetID="1" presetClass="exit" presetSubtype="0" fill="hold" grpId="1" nodeType="afterEffect">
                                  <p:stCondLst>
                                    <p:cond delay="1000"/>
                                  </p:stCondLst>
                                  <p:childTnLst>
                                    <p:set>
                                      <p:cBhvr>
                                        <p:cTn id="309" dur="1" fill="hold">
                                          <p:stCondLst>
                                            <p:cond delay="0"/>
                                          </p:stCondLst>
                                        </p:cTn>
                                        <p:tgtEl>
                                          <p:spTgt spid="38"/>
                                        </p:tgtEl>
                                        <p:attrNameLst>
                                          <p:attrName>style.visibility</p:attrName>
                                        </p:attrNameLst>
                                      </p:cBhvr>
                                      <p:to>
                                        <p:strVal val="hidden"/>
                                      </p:to>
                                    </p:set>
                                  </p:childTnLst>
                                </p:cTn>
                              </p:par>
                            </p:childTnLst>
                          </p:cTn>
                        </p:par>
                        <p:par>
                          <p:cTn id="310" fill="hold">
                            <p:stCondLst>
                              <p:cond delay="51010"/>
                            </p:stCondLst>
                            <p:childTnLst>
                              <p:par>
                                <p:cTn id="311" presetID="1" presetClass="entr" presetSubtype="0" fill="hold" grpId="0" nodeType="afterEffect">
                                  <p:stCondLst>
                                    <p:cond delay="0"/>
                                  </p:stCondLst>
                                  <p:childTnLst>
                                    <p:set>
                                      <p:cBhvr>
                                        <p:cTn id="312" dur="1" fill="hold">
                                          <p:stCondLst>
                                            <p:cond delay="0"/>
                                          </p:stCondLst>
                                        </p:cTn>
                                        <p:tgtEl>
                                          <p:spTgt spid="64"/>
                                        </p:tgtEl>
                                        <p:attrNameLst>
                                          <p:attrName>style.visibility</p:attrName>
                                        </p:attrNameLst>
                                      </p:cBhvr>
                                      <p:to>
                                        <p:strVal val="visible"/>
                                      </p:to>
                                    </p:set>
                                  </p:childTnLst>
                                </p:cTn>
                              </p:par>
                            </p:childTnLst>
                          </p:cTn>
                        </p:par>
                        <p:par>
                          <p:cTn id="313" fill="hold">
                            <p:stCondLst>
                              <p:cond delay="51010"/>
                            </p:stCondLst>
                            <p:childTnLst>
                              <p:par>
                                <p:cTn id="314" presetID="1" presetClass="exit" presetSubtype="0" fill="hold" grpId="1" nodeType="afterEffect">
                                  <p:stCondLst>
                                    <p:cond delay="1000"/>
                                  </p:stCondLst>
                                  <p:childTnLst>
                                    <p:set>
                                      <p:cBhvr>
                                        <p:cTn id="315" dur="1" fill="hold">
                                          <p:stCondLst>
                                            <p:cond delay="0"/>
                                          </p:stCondLst>
                                        </p:cTn>
                                        <p:tgtEl>
                                          <p:spTgt spid="64"/>
                                        </p:tgtEl>
                                        <p:attrNameLst>
                                          <p:attrName>style.visibility</p:attrName>
                                        </p:attrNameLst>
                                      </p:cBhvr>
                                      <p:to>
                                        <p:strVal val="hidden"/>
                                      </p:to>
                                    </p:set>
                                  </p:childTnLst>
                                </p:cTn>
                              </p:par>
                            </p:childTnLst>
                          </p:cTn>
                        </p:par>
                        <p:par>
                          <p:cTn id="316" fill="hold">
                            <p:stCondLst>
                              <p:cond delay="52010"/>
                            </p:stCondLst>
                            <p:childTnLst>
                              <p:par>
                                <p:cTn id="317" presetID="1" presetClass="entr" presetSubtype="0" fill="hold" grpId="0" nodeType="afterEffect">
                                  <p:stCondLst>
                                    <p:cond delay="0"/>
                                  </p:stCondLst>
                                  <p:childTnLst>
                                    <p:set>
                                      <p:cBhvr>
                                        <p:cTn id="318" dur="1" fill="hold">
                                          <p:stCondLst>
                                            <p:cond delay="0"/>
                                          </p:stCondLst>
                                        </p:cTn>
                                        <p:tgtEl>
                                          <p:spTgt spid="130"/>
                                        </p:tgtEl>
                                        <p:attrNameLst>
                                          <p:attrName>style.visibility</p:attrName>
                                        </p:attrNameLst>
                                      </p:cBhvr>
                                      <p:to>
                                        <p:strVal val="visible"/>
                                      </p:to>
                                    </p:set>
                                  </p:childTnLst>
                                </p:cTn>
                              </p:par>
                            </p:childTnLst>
                          </p:cTn>
                        </p:par>
                        <p:par>
                          <p:cTn id="319" fill="hold">
                            <p:stCondLst>
                              <p:cond delay="52010"/>
                            </p:stCondLst>
                            <p:childTnLst>
                              <p:par>
                                <p:cTn id="320" presetID="1" presetClass="exit" presetSubtype="0" fill="hold" grpId="1" nodeType="afterEffect">
                                  <p:stCondLst>
                                    <p:cond delay="1000"/>
                                  </p:stCondLst>
                                  <p:childTnLst>
                                    <p:set>
                                      <p:cBhvr>
                                        <p:cTn id="321" dur="1" fill="hold">
                                          <p:stCondLst>
                                            <p:cond delay="0"/>
                                          </p:stCondLst>
                                        </p:cTn>
                                        <p:tgtEl>
                                          <p:spTgt spid="130"/>
                                        </p:tgtEl>
                                        <p:attrNameLst>
                                          <p:attrName>style.visibility</p:attrName>
                                        </p:attrNameLst>
                                      </p:cBhvr>
                                      <p:to>
                                        <p:strVal val="hidden"/>
                                      </p:to>
                                    </p:set>
                                  </p:childTnLst>
                                </p:cTn>
                              </p:par>
                            </p:childTnLst>
                          </p:cTn>
                        </p:par>
                        <p:par>
                          <p:cTn id="322" fill="hold">
                            <p:stCondLst>
                              <p:cond delay="53010"/>
                            </p:stCondLst>
                            <p:childTnLst>
                              <p:par>
                                <p:cTn id="323" presetID="1" presetClass="entr" presetSubtype="0" fill="hold" grpId="0" nodeType="afterEffect">
                                  <p:stCondLst>
                                    <p:cond delay="0"/>
                                  </p:stCondLst>
                                  <p:childTnLst>
                                    <p:set>
                                      <p:cBhvr>
                                        <p:cTn id="324" dur="1" fill="hold">
                                          <p:stCondLst>
                                            <p:cond delay="0"/>
                                          </p:stCondLst>
                                        </p:cTn>
                                        <p:tgtEl>
                                          <p:spTgt spid="62"/>
                                        </p:tgtEl>
                                        <p:attrNameLst>
                                          <p:attrName>style.visibility</p:attrName>
                                        </p:attrNameLst>
                                      </p:cBhvr>
                                      <p:to>
                                        <p:strVal val="visible"/>
                                      </p:to>
                                    </p:set>
                                  </p:childTnLst>
                                </p:cTn>
                              </p:par>
                            </p:childTnLst>
                          </p:cTn>
                        </p:par>
                        <p:par>
                          <p:cTn id="325" fill="hold">
                            <p:stCondLst>
                              <p:cond delay="53010"/>
                            </p:stCondLst>
                            <p:childTnLst>
                              <p:par>
                                <p:cTn id="326" presetID="1" presetClass="exit" presetSubtype="0" fill="hold" grpId="1" nodeType="afterEffect">
                                  <p:stCondLst>
                                    <p:cond delay="1000"/>
                                  </p:stCondLst>
                                  <p:childTnLst>
                                    <p:set>
                                      <p:cBhvr>
                                        <p:cTn id="327" dur="1" fill="hold">
                                          <p:stCondLst>
                                            <p:cond delay="0"/>
                                          </p:stCondLst>
                                        </p:cTn>
                                        <p:tgtEl>
                                          <p:spTgt spid="62"/>
                                        </p:tgtEl>
                                        <p:attrNameLst>
                                          <p:attrName>style.visibility</p:attrName>
                                        </p:attrNameLst>
                                      </p:cBhvr>
                                      <p:to>
                                        <p:strVal val="hidden"/>
                                      </p:to>
                                    </p:set>
                                  </p:childTnLst>
                                </p:cTn>
                              </p:par>
                            </p:childTnLst>
                          </p:cTn>
                        </p:par>
                        <p:par>
                          <p:cTn id="328" fill="hold">
                            <p:stCondLst>
                              <p:cond delay="54010"/>
                            </p:stCondLst>
                            <p:childTnLst>
                              <p:par>
                                <p:cTn id="329" presetID="1" presetClass="entr" presetSubtype="0" fill="hold" grpId="0" nodeType="afterEffect">
                                  <p:stCondLst>
                                    <p:cond delay="0"/>
                                  </p:stCondLst>
                                  <p:childTnLst>
                                    <p:set>
                                      <p:cBhvr>
                                        <p:cTn id="330" dur="1" fill="hold">
                                          <p:stCondLst>
                                            <p:cond delay="0"/>
                                          </p:stCondLst>
                                        </p:cTn>
                                        <p:tgtEl>
                                          <p:spTgt spid="61"/>
                                        </p:tgtEl>
                                        <p:attrNameLst>
                                          <p:attrName>style.visibility</p:attrName>
                                        </p:attrNameLst>
                                      </p:cBhvr>
                                      <p:to>
                                        <p:strVal val="visible"/>
                                      </p:to>
                                    </p:set>
                                  </p:childTnLst>
                                </p:cTn>
                              </p:par>
                            </p:childTnLst>
                          </p:cTn>
                        </p:par>
                        <p:par>
                          <p:cTn id="331" fill="hold">
                            <p:stCondLst>
                              <p:cond delay="54010"/>
                            </p:stCondLst>
                            <p:childTnLst>
                              <p:par>
                                <p:cTn id="332" presetID="1" presetClass="exit" presetSubtype="0" fill="hold" grpId="1" nodeType="afterEffect">
                                  <p:stCondLst>
                                    <p:cond delay="1000"/>
                                  </p:stCondLst>
                                  <p:childTnLst>
                                    <p:set>
                                      <p:cBhvr>
                                        <p:cTn id="333" dur="1" fill="hold">
                                          <p:stCondLst>
                                            <p:cond delay="0"/>
                                          </p:stCondLst>
                                        </p:cTn>
                                        <p:tgtEl>
                                          <p:spTgt spid="61"/>
                                        </p:tgtEl>
                                        <p:attrNameLst>
                                          <p:attrName>style.visibility</p:attrName>
                                        </p:attrNameLst>
                                      </p:cBhvr>
                                      <p:to>
                                        <p:strVal val="hidden"/>
                                      </p:to>
                                    </p:set>
                                  </p:childTnLst>
                                </p:cTn>
                              </p:par>
                            </p:childTnLst>
                          </p:cTn>
                        </p:par>
                        <p:par>
                          <p:cTn id="334" fill="hold">
                            <p:stCondLst>
                              <p:cond delay="55010"/>
                            </p:stCondLst>
                            <p:childTnLst>
                              <p:par>
                                <p:cTn id="335" presetID="1" presetClass="entr" presetSubtype="0" fill="hold" grpId="0" nodeType="afterEffect">
                                  <p:stCondLst>
                                    <p:cond delay="0"/>
                                  </p:stCondLst>
                                  <p:childTnLst>
                                    <p:set>
                                      <p:cBhvr>
                                        <p:cTn id="336" dur="1" fill="hold">
                                          <p:stCondLst>
                                            <p:cond delay="0"/>
                                          </p:stCondLst>
                                        </p:cTn>
                                        <p:tgtEl>
                                          <p:spTgt spid="131"/>
                                        </p:tgtEl>
                                        <p:attrNameLst>
                                          <p:attrName>style.visibility</p:attrName>
                                        </p:attrNameLst>
                                      </p:cBhvr>
                                      <p:to>
                                        <p:strVal val="visible"/>
                                      </p:to>
                                    </p:set>
                                  </p:childTnLst>
                                </p:cTn>
                              </p:par>
                            </p:childTnLst>
                          </p:cTn>
                        </p:par>
                        <p:par>
                          <p:cTn id="337" fill="hold">
                            <p:stCondLst>
                              <p:cond delay="55010"/>
                            </p:stCondLst>
                            <p:childTnLst>
                              <p:par>
                                <p:cTn id="338" presetID="1" presetClass="exit" presetSubtype="0" fill="hold" grpId="1" nodeType="afterEffect">
                                  <p:stCondLst>
                                    <p:cond delay="1000"/>
                                  </p:stCondLst>
                                  <p:childTnLst>
                                    <p:set>
                                      <p:cBhvr>
                                        <p:cTn id="339" dur="1" fill="hold">
                                          <p:stCondLst>
                                            <p:cond delay="0"/>
                                          </p:stCondLst>
                                        </p:cTn>
                                        <p:tgtEl>
                                          <p:spTgt spid="131"/>
                                        </p:tgtEl>
                                        <p:attrNameLst>
                                          <p:attrName>style.visibility</p:attrName>
                                        </p:attrNameLst>
                                      </p:cBhvr>
                                      <p:to>
                                        <p:strVal val="hidden"/>
                                      </p:to>
                                    </p:set>
                                  </p:childTnLst>
                                </p:cTn>
                              </p:par>
                            </p:childTnLst>
                          </p:cTn>
                        </p:par>
                        <p:par>
                          <p:cTn id="340" fill="hold">
                            <p:stCondLst>
                              <p:cond delay="56010"/>
                            </p:stCondLst>
                            <p:childTnLst>
                              <p:par>
                                <p:cTn id="341" presetID="1" presetClass="entr" presetSubtype="0" fill="hold" grpId="0" nodeType="afterEffect">
                                  <p:stCondLst>
                                    <p:cond delay="0"/>
                                  </p:stCondLst>
                                  <p:childTnLst>
                                    <p:set>
                                      <p:cBhvr>
                                        <p:cTn id="342" dur="1" fill="hold">
                                          <p:stCondLst>
                                            <p:cond delay="0"/>
                                          </p:stCondLst>
                                        </p:cTn>
                                        <p:tgtEl>
                                          <p:spTgt spid="59"/>
                                        </p:tgtEl>
                                        <p:attrNameLst>
                                          <p:attrName>style.visibility</p:attrName>
                                        </p:attrNameLst>
                                      </p:cBhvr>
                                      <p:to>
                                        <p:strVal val="visible"/>
                                      </p:to>
                                    </p:set>
                                  </p:childTnLst>
                                </p:cTn>
                              </p:par>
                            </p:childTnLst>
                          </p:cTn>
                        </p:par>
                        <p:par>
                          <p:cTn id="343" fill="hold">
                            <p:stCondLst>
                              <p:cond delay="56010"/>
                            </p:stCondLst>
                            <p:childTnLst>
                              <p:par>
                                <p:cTn id="344" presetID="1" presetClass="exit" presetSubtype="0" fill="hold" grpId="1" nodeType="afterEffect">
                                  <p:stCondLst>
                                    <p:cond delay="1000"/>
                                  </p:stCondLst>
                                  <p:childTnLst>
                                    <p:set>
                                      <p:cBhvr>
                                        <p:cTn id="345" dur="1" fill="hold">
                                          <p:stCondLst>
                                            <p:cond delay="0"/>
                                          </p:stCondLst>
                                        </p:cTn>
                                        <p:tgtEl>
                                          <p:spTgt spid="59"/>
                                        </p:tgtEl>
                                        <p:attrNameLst>
                                          <p:attrName>style.visibility</p:attrName>
                                        </p:attrNameLst>
                                      </p:cBhvr>
                                      <p:to>
                                        <p:strVal val="hidden"/>
                                      </p:to>
                                    </p:set>
                                  </p:childTnLst>
                                </p:cTn>
                              </p:par>
                            </p:childTnLst>
                          </p:cTn>
                        </p:par>
                        <p:par>
                          <p:cTn id="346" fill="hold">
                            <p:stCondLst>
                              <p:cond delay="57010"/>
                            </p:stCondLst>
                            <p:childTnLst>
                              <p:par>
                                <p:cTn id="347" presetID="1" presetClass="entr" presetSubtype="0" fill="hold" grpId="0" nodeType="afterEffect">
                                  <p:stCondLst>
                                    <p:cond delay="0"/>
                                  </p:stCondLst>
                                  <p:childTnLst>
                                    <p:set>
                                      <p:cBhvr>
                                        <p:cTn id="348" dur="1" fill="hold">
                                          <p:stCondLst>
                                            <p:cond delay="0"/>
                                          </p:stCondLst>
                                        </p:cTn>
                                        <p:tgtEl>
                                          <p:spTgt spid="58"/>
                                        </p:tgtEl>
                                        <p:attrNameLst>
                                          <p:attrName>style.visibility</p:attrName>
                                        </p:attrNameLst>
                                      </p:cBhvr>
                                      <p:to>
                                        <p:strVal val="visible"/>
                                      </p:to>
                                    </p:set>
                                  </p:childTnLst>
                                </p:cTn>
                              </p:par>
                            </p:childTnLst>
                          </p:cTn>
                        </p:par>
                        <p:par>
                          <p:cTn id="349" fill="hold">
                            <p:stCondLst>
                              <p:cond delay="57010"/>
                            </p:stCondLst>
                            <p:childTnLst>
                              <p:par>
                                <p:cTn id="350" presetID="1" presetClass="exit" presetSubtype="0" fill="hold" grpId="1" nodeType="afterEffect">
                                  <p:stCondLst>
                                    <p:cond delay="1000"/>
                                  </p:stCondLst>
                                  <p:childTnLst>
                                    <p:set>
                                      <p:cBhvr>
                                        <p:cTn id="351" dur="1" fill="hold">
                                          <p:stCondLst>
                                            <p:cond delay="0"/>
                                          </p:stCondLst>
                                        </p:cTn>
                                        <p:tgtEl>
                                          <p:spTgt spid="58"/>
                                        </p:tgtEl>
                                        <p:attrNameLst>
                                          <p:attrName>style.visibility</p:attrName>
                                        </p:attrNameLst>
                                      </p:cBhvr>
                                      <p:to>
                                        <p:strVal val="hidden"/>
                                      </p:to>
                                    </p:set>
                                  </p:childTnLst>
                                </p:cTn>
                              </p:par>
                            </p:childTnLst>
                          </p:cTn>
                        </p:par>
                        <p:par>
                          <p:cTn id="352" fill="hold">
                            <p:stCondLst>
                              <p:cond delay="58010"/>
                            </p:stCondLst>
                            <p:childTnLst>
                              <p:par>
                                <p:cTn id="353" presetID="1" presetClass="entr" presetSubtype="0" fill="hold" grpId="0" nodeType="afterEffect">
                                  <p:stCondLst>
                                    <p:cond delay="0"/>
                                  </p:stCondLst>
                                  <p:childTnLst>
                                    <p:set>
                                      <p:cBhvr>
                                        <p:cTn id="354" dur="1" fill="hold">
                                          <p:stCondLst>
                                            <p:cond delay="0"/>
                                          </p:stCondLst>
                                        </p:cTn>
                                        <p:tgtEl>
                                          <p:spTgt spid="57"/>
                                        </p:tgtEl>
                                        <p:attrNameLst>
                                          <p:attrName>style.visibility</p:attrName>
                                        </p:attrNameLst>
                                      </p:cBhvr>
                                      <p:to>
                                        <p:strVal val="visible"/>
                                      </p:to>
                                    </p:set>
                                  </p:childTnLst>
                                </p:cTn>
                              </p:par>
                            </p:childTnLst>
                          </p:cTn>
                        </p:par>
                        <p:par>
                          <p:cTn id="355" fill="hold">
                            <p:stCondLst>
                              <p:cond delay="58010"/>
                            </p:stCondLst>
                            <p:childTnLst>
                              <p:par>
                                <p:cTn id="356" presetID="1" presetClass="exit" presetSubtype="0" fill="hold" grpId="1" nodeType="afterEffect">
                                  <p:stCondLst>
                                    <p:cond delay="1000"/>
                                  </p:stCondLst>
                                  <p:childTnLst>
                                    <p:set>
                                      <p:cBhvr>
                                        <p:cTn id="357" dur="1" fill="hold">
                                          <p:stCondLst>
                                            <p:cond delay="0"/>
                                          </p:stCondLst>
                                        </p:cTn>
                                        <p:tgtEl>
                                          <p:spTgt spid="57"/>
                                        </p:tgtEl>
                                        <p:attrNameLst>
                                          <p:attrName>style.visibility</p:attrName>
                                        </p:attrNameLst>
                                      </p:cBhvr>
                                      <p:to>
                                        <p:strVal val="hidden"/>
                                      </p:to>
                                    </p:set>
                                  </p:childTnLst>
                                </p:cTn>
                              </p:par>
                            </p:childTnLst>
                          </p:cTn>
                        </p:par>
                        <p:par>
                          <p:cTn id="358" fill="hold">
                            <p:stCondLst>
                              <p:cond delay="59010"/>
                            </p:stCondLst>
                            <p:childTnLst>
                              <p:par>
                                <p:cTn id="359" presetID="1" presetClass="entr" presetSubtype="0" fill="hold" grpId="0" nodeType="afterEffect">
                                  <p:stCondLst>
                                    <p:cond delay="0"/>
                                  </p:stCondLst>
                                  <p:childTnLst>
                                    <p:set>
                                      <p:cBhvr>
                                        <p:cTn id="360" dur="1" fill="hold">
                                          <p:stCondLst>
                                            <p:cond delay="0"/>
                                          </p:stCondLst>
                                        </p:cTn>
                                        <p:tgtEl>
                                          <p:spTgt spid="56"/>
                                        </p:tgtEl>
                                        <p:attrNameLst>
                                          <p:attrName>style.visibility</p:attrName>
                                        </p:attrNameLst>
                                      </p:cBhvr>
                                      <p:to>
                                        <p:strVal val="visible"/>
                                      </p:to>
                                    </p:set>
                                  </p:childTnLst>
                                </p:cTn>
                              </p:par>
                            </p:childTnLst>
                          </p:cTn>
                        </p:par>
                        <p:par>
                          <p:cTn id="361" fill="hold">
                            <p:stCondLst>
                              <p:cond delay="59010"/>
                            </p:stCondLst>
                            <p:childTnLst>
                              <p:par>
                                <p:cTn id="362" presetID="1" presetClass="exit" presetSubtype="0" fill="hold" grpId="1" nodeType="afterEffect">
                                  <p:stCondLst>
                                    <p:cond delay="1000"/>
                                  </p:stCondLst>
                                  <p:childTnLst>
                                    <p:set>
                                      <p:cBhvr>
                                        <p:cTn id="363" dur="1" fill="hold">
                                          <p:stCondLst>
                                            <p:cond delay="0"/>
                                          </p:stCondLst>
                                        </p:cTn>
                                        <p:tgtEl>
                                          <p:spTgt spid="56"/>
                                        </p:tgtEl>
                                        <p:attrNameLst>
                                          <p:attrName>style.visibility</p:attrName>
                                        </p:attrNameLst>
                                      </p:cBhvr>
                                      <p:to>
                                        <p:strVal val="hidden"/>
                                      </p:to>
                                    </p:set>
                                  </p:childTnLst>
                                </p:cTn>
                              </p:par>
                            </p:childTnLst>
                          </p:cTn>
                        </p:par>
                      </p:childTnLst>
                    </p:cTn>
                  </p:par>
                  <p:par>
                    <p:cTn id="364" fill="hold">
                      <p:stCondLst>
                        <p:cond delay="indefinite"/>
                      </p:stCondLst>
                      <p:childTnLst>
                        <p:par>
                          <p:cTn id="365" fill="hold">
                            <p:stCondLst>
                              <p:cond delay="0"/>
                            </p:stCondLst>
                            <p:childTnLst>
                              <p:par>
                                <p:cTn id="366" presetID="1" presetClass="entr" presetSubtype="0" fill="hold" grpId="0" nodeType="clickEffect">
                                  <p:stCondLst>
                                    <p:cond delay="0"/>
                                  </p:stCondLst>
                                  <p:childTnLst>
                                    <p:set>
                                      <p:cBhvr>
                                        <p:cTn id="367"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P spid="25" grpId="0"/>
      <p:bldP spid="25" grpId="1"/>
      <p:bldP spid="26" grpId="0"/>
      <p:bldP spid="26" grpId="1"/>
      <p:bldP spid="28" grpId="0"/>
      <p:bldP spid="28" grpId="1"/>
      <p:bldP spid="29" grpId="0"/>
      <p:bldP spid="29" grpId="1"/>
      <p:bldP spid="30" grpId="0"/>
      <p:bldP spid="30" grpId="1"/>
      <p:bldP spid="31" grpId="0"/>
      <p:bldP spid="31" grpId="1"/>
      <p:bldP spid="33" grpId="0"/>
      <p:bldP spid="33" grpId="1"/>
      <p:bldP spid="34" grpId="0"/>
      <p:bldP spid="34" grpId="1"/>
      <p:bldP spid="35" grpId="0"/>
      <p:bldP spid="35" grpId="1"/>
      <p:bldP spid="36" grpId="0"/>
      <p:bldP spid="36" grpId="1"/>
      <p:bldP spid="37" grpId="0"/>
      <p:bldP spid="37" grpId="1"/>
      <p:bldP spid="38" grpId="0"/>
      <p:bldP spid="38" grpId="1"/>
      <p:bldP spid="39" grpId="0"/>
      <p:bldP spid="39" grpId="1"/>
      <p:bldP spid="40" grpId="0"/>
      <p:bldP spid="40" grpId="1"/>
      <p:bldP spid="41" grpId="0"/>
      <p:bldP spid="41" grpId="1"/>
      <p:bldP spid="43" grpId="0"/>
      <p:bldP spid="43" grpId="1"/>
      <p:bldP spid="44" grpId="0"/>
      <p:bldP spid="44" grpId="1"/>
      <p:bldP spid="45" grpId="0"/>
      <p:bldP spid="45" grpId="1"/>
      <p:bldP spid="46" grpId="0"/>
      <p:bldP spid="46" grpId="1"/>
      <p:bldP spid="47" grpId="0"/>
      <p:bldP spid="47" grpId="1"/>
      <p:bldP spid="48" grpId="0"/>
      <p:bldP spid="48" grpId="1"/>
      <p:bldP spid="49" grpId="0"/>
      <p:bldP spid="49" grpId="1"/>
      <p:bldP spid="50" grpId="0"/>
      <p:bldP spid="50" grpId="1"/>
      <p:bldP spid="51" grpId="0"/>
      <p:bldP spid="51" grpId="1"/>
      <p:bldP spid="52" grpId="0"/>
      <p:bldP spid="52" grpId="1"/>
      <p:bldP spid="53" grpId="0"/>
      <p:bldP spid="53" grpId="1"/>
      <p:bldP spid="54" grpId="0"/>
      <p:bldP spid="54" grpId="1"/>
      <p:bldP spid="56" grpId="0"/>
      <p:bldP spid="56" grpId="1"/>
      <p:bldP spid="57" grpId="0"/>
      <p:bldP spid="57" grpId="1"/>
      <p:bldP spid="58" grpId="0"/>
      <p:bldP spid="58" grpId="1"/>
      <p:bldP spid="59" grpId="0"/>
      <p:bldP spid="59" grpId="1"/>
      <p:bldP spid="61" grpId="0"/>
      <p:bldP spid="61" grpId="1"/>
      <p:bldP spid="62" grpId="0"/>
      <p:bldP spid="62" grpId="1"/>
      <p:bldP spid="64" grpId="0"/>
      <p:bldP spid="64" grpId="1"/>
      <p:bldP spid="126" grpId="0"/>
      <p:bldP spid="126" grpId="1"/>
      <p:bldP spid="128" grpId="0"/>
      <p:bldP spid="128" grpId="1"/>
      <p:bldP spid="129" grpId="0"/>
      <p:bldP spid="129" grpId="1"/>
      <p:bldP spid="130" grpId="0"/>
      <p:bldP spid="130" grpId="1"/>
      <p:bldP spid="131" grpId="0"/>
      <p:bldP spid="131" grpId="1"/>
      <p:bldP spid="6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90834" y="5583143"/>
            <a:ext cx="1890889" cy="1092607"/>
          </a:xfrm>
          <a:prstGeom prst="rect">
            <a:avLst/>
          </a:prstGeom>
          <a:noFill/>
        </p:spPr>
        <p:txBody>
          <a:bodyPr wrap="square" rtlCol="0">
            <a:spAutoFit/>
          </a:bodyPr>
          <a:lstStyle/>
          <a:p>
            <a:pPr algn="ctr"/>
            <a:r>
              <a:rPr lang="en-US" sz="6500" dirty="0" smtClean="0"/>
              <a:t>1:00</a:t>
            </a:r>
            <a:endParaRPr lang="en-US" sz="6500" dirty="0"/>
          </a:p>
        </p:txBody>
      </p:sp>
      <p:sp>
        <p:nvSpPr>
          <p:cNvPr id="5" name="TextBox 4"/>
          <p:cNvSpPr txBox="1"/>
          <p:nvPr/>
        </p:nvSpPr>
        <p:spPr>
          <a:xfrm>
            <a:off x="7090834" y="5583143"/>
            <a:ext cx="1890889" cy="1092607"/>
          </a:xfrm>
          <a:prstGeom prst="rect">
            <a:avLst/>
          </a:prstGeom>
          <a:noFill/>
        </p:spPr>
        <p:txBody>
          <a:bodyPr wrap="square" rtlCol="0">
            <a:spAutoFit/>
          </a:bodyPr>
          <a:lstStyle/>
          <a:p>
            <a:pPr algn="ctr"/>
            <a:r>
              <a:rPr lang="en-US" sz="6500" dirty="0" smtClean="0"/>
              <a:t>:54</a:t>
            </a:r>
            <a:endParaRPr lang="en-US" sz="6500" dirty="0"/>
          </a:p>
        </p:txBody>
      </p:sp>
      <p:sp>
        <p:nvSpPr>
          <p:cNvPr id="6" name="TextBox 5"/>
          <p:cNvSpPr txBox="1"/>
          <p:nvPr/>
        </p:nvSpPr>
        <p:spPr>
          <a:xfrm>
            <a:off x="7090834" y="5583143"/>
            <a:ext cx="1890889" cy="1092607"/>
          </a:xfrm>
          <a:prstGeom prst="rect">
            <a:avLst/>
          </a:prstGeom>
          <a:noFill/>
        </p:spPr>
        <p:txBody>
          <a:bodyPr wrap="square" rtlCol="0">
            <a:spAutoFit/>
          </a:bodyPr>
          <a:lstStyle/>
          <a:p>
            <a:pPr algn="ctr"/>
            <a:r>
              <a:rPr lang="en-US" sz="6500" dirty="0" smtClean="0"/>
              <a:t>:58</a:t>
            </a:r>
            <a:endParaRPr lang="en-US" sz="6500" dirty="0"/>
          </a:p>
        </p:txBody>
      </p:sp>
      <p:sp>
        <p:nvSpPr>
          <p:cNvPr id="7" name="TextBox 6"/>
          <p:cNvSpPr txBox="1"/>
          <p:nvPr/>
        </p:nvSpPr>
        <p:spPr>
          <a:xfrm>
            <a:off x="7090834" y="5583143"/>
            <a:ext cx="1890889" cy="1092607"/>
          </a:xfrm>
          <a:prstGeom prst="rect">
            <a:avLst/>
          </a:prstGeom>
          <a:noFill/>
        </p:spPr>
        <p:txBody>
          <a:bodyPr wrap="square" rtlCol="0">
            <a:spAutoFit/>
          </a:bodyPr>
          <a:lstStyle/>
          <a:p>
            <a:pPr algn="ctr"/>
            <a:r>
              <a:rPr lang="en-US" sz="6500" dirty="0" smtClean="0"/>
              <a:t>:59</a:t>
            </a:r>
            <a:endParaRPr lang="en-US" sz="6500" dirty="0"/>
          </a:p>
        </p:txBody>
      </p:sp>
      <p:sp>
        <p:nvSpPr>
          <p:cNvPr id="8" name="TextBox 7"/>
          <p:cNvSpPr txBox="1"/>
          <p:nvPr/>
        </p:nvSpPr>
        <p:spPr>
          <a:xfrm>
            <a:off x="7090834" y="5583143"/>
            <a:ext cx="1890889" cy="1092607"/>
          </a:xfrm>
          <a:prstGeom prst="rect">
            <a:avLst/>
          </a:prstGeom>
          <a:noFill/>
        </p:spPr>
        <p:txBody>
          <a:bodyPr wrap="square" rtlCol="0">
            <a:spAutoFit/>
          </a:bodyPr>
          <a:lstStyle/>
          <a:p>
            <a:pPr algn="ctr"/>
            <a:r>
              <a:rPr lang="en-US" sz="6500" dirty="0" smtClean="0"/>
              <a:t>:57</a:t>
            </a:r>
            <a:endParaRPr lang="en-US" sz="6500" dirty="0"/>
          </a:p>
        </p:txBody>
      </p:sp>
      <p:sp>
        <p:nvSpPr>
          <p:cNvPr id="9" name="TextBox 8"/>
          <p:cNvSpPr txBox="1"/>
          <p:nvPr/>
        </p:nvSpPr>
        <p:spPr>
          <a:xfrm>
            <a:off x="7090834" y="5583143"/>
            <a:ext cx="1890889" cy="1092607"/>
          </a:xfrm>
          <a:prstGeom prst="rect">
            <a:avLst/>
          </a:prstGeom>
          <a:noFill/>
        </p:spPr>
        <p:txBody>
          <a:bodyPr wrap="square" rtlCol="0">
            <a:spAutoFit/>
          </a:bodyPr>
          <a:lstStyle/>
          <a:p>
            <a:pPr algn="ctr"/>
            <a:r>
              <a:rPr lang="en-US" sz="6500" dirty="0" smtClean="0"/>
              <a:t>:51</a:t>
            </a:r>
            <a:endParaRPr lang="en-US" sz="6500" dirty="0"/>
          </a:p>
        </p:txBody>
      </p:sp>
      <p:sp>
        <p:nvSpPr>
          <p:cNvPr id="10" name="TextBox 9"/>
          <p:cNvSpPr txBox="1"/>
          <p:nvPr/>
        </p:nvSpPr>
        <p:spPr>
          <a:xfrm>
            <a:off x="7090834" y="5583143"/>
            <a:ext cx="1890889" cy="1092607"/>
          </a:xfrm>
          <a:prstGeom prst="rect">
            <a:avLst/>
          </a:prstGeom>
          <a:noFill/>
        </p:spPr>
        <p:txBody>
          <a:bodyPr wrap="square" rtlCol="0">
            <a:spAutoFit/>
          </a:bodyPr>
          <a:lstStyle/>
          <a:p>
            <a:pPr algn="ctr"/>
            <a:r>
              <a:rPr lang="en-US" sz="6500" dirty="0" smtClean="0"/>
              <a:t>:55</a:t>
            </a:r>
            <a:endParaRPr lang="en-US" sz="6500" dirty="0"/>
          </a:p>
        </p:txBody>
      </p:sp>
      <p:sp>
        <p:nvSpPr>
          <p:cNvPr id="11" name="TextBox 10"/>
          <p:cNvSpPr txBox="1"/>
          <p:nvPr/>
        </p:nvSpPr>
        <p:spPr>
          <a:xfrm>
            <a:off x="7090834" y="5583143"/>
            <a:ext cx="1890889" cy="1092607"/>
          </a:xfrm>
          <a:prstGeom prst="rect">
            <a:avLst/>
          </a:prstGeom>
          <a:noFill/>
        </p:spPr>
        <p:txBody>
          <a:bodyPr wrap="square" rtlCol="0">
            <a:spAutoFit/>
          </a:bodyPr>
          <a:lstStyle/>
          <a:p>
            <a:pPr algn="ctr"/>
            <a:r>
              <a:rPr lang="en-US" sz="6500" dirty="0" smtClean="0"/>
              <a:t>:56</a:t>
            </a:r>
            <a:endParaRPr lang="en-US" sz="6500" dirty="0"/>
          </a:p>
        </p:txBody>
      </p:sp>
      <p:sp>
        <p:nvSpPr>
          <p:cNvPr id="12" name="TextBox 11"/>
          <p:cNvSpPr txBox="1"/>
          <p:nvPr/>
        </p:nvSpPr>
        <p:spPr>
          <a:xfrm>
            <a:off x="7090834" y="5583143"/>
            <a:ext cx="1890889" cy="1092607"/>
          </a:xfrm>
          <a:prstGeom prst="rect">
            <a:avLst/>
          </a:prstGeom>
          <a:noFill/>
        </p:spPr>
        <p:txBody>
          <a:bodyPr wrap="square" rtlCol="0">
            <a:spAutoFit/>
          </a:bodyPr>
          <a:lstStyle/>
          <a:p>
            <a:pPr algn="ctr"/>
            <a:r>
              <a:rPr lang="en-US" sz="6500" dirty="0" smtClean="0"/>
              <a:t>:53</a:t>
            </a:r>
            <a:endParaRPr lang="en-US" sz="6500" dirty="0"/>
          </a:p>
        </p:txBody>
      </p:sp>
      <p:sp>
        <p:nvSpPr>
          <p:cNvPr id="13" name="TextBox 12"/>
          <p:cNvSpPr txBox="1"/>
          <p:nvPr/>
        </p:nvSpPr>
        <p:spPr>
          <a:xfrm>
            <a:off x="7090834" y="5583143"/>
            <a:ext cx="1890889" cy="1092607"/>
          </a:xfrm>
          <a:prstGeom prst="rect">
            <a:avLst/>
          </a:prstGeom>
          <a:noFill/>
        </p:spPr>
        <p:txBody>
          <a:bodyPr wrap="square" rtlCol="0">
            <a:spAutoFit/>
          </a:bodyPr>
          <a:lstStyle/>
          <a:p>
            <a:pPr algn="ctr"/>
            <a:r>
              <a:rPr lang="en-US" sz="6500" dirty="0" smtClean="0"/>
              <a:t>:49</a:t>
            </a:r>
            <a:endParaRPr lang="en-US" sz="6500" dirty="0"/>
          </a:p>
        </p:txBody>
      </p:sp>
      <p:sp>
        <p:nvSpPr>
          <p:cNvPr id="14" name="TextBox 13"/>
          <p:cNvSpPr txBox="1"/>
          <p:nvPr/>
        </p:nvSpPr>
        <p:spPr>
          <a:xfrm>
            <a:off x="7090834" y="5583143"/>
            <a:ext cx="1890889" cy="1092607"/>
          </a:xfrm>
          <a:prstGeom prst="rect">
            <a:avLst/>
          </a:prstGeom>
          <a:noFill/>
        </p:spPr>
        <p:txBody>
          <a:bodyPr wrap="square" rtlCol="0">
            <a:spAutoFit/>
          </a:bodyPr>
          <a:lstStyle/>
          <a:p>
            <a:pPr algn="ctr"/>
            <a:r>
              <a:rPr lang="en-US" sz="6500" dirty="0" smtClean="0"/>
              <a:t>:50</a:t>
            </a:r>
            <a:endParaRPr lang="en-US" sz="6500" dirty="0"/>
          </a:p>
        </p:txBody>
      </p:sp>
      <p:sp>
        <p:nvSpPr>
          <p:cNvPr id="15" name="TextBox 14"/>
          <p:cNvSpPr txBox="1"/>
          <p:nvPr/>
        </p:nvSpPr>
        <p:spPr>
          <a:xfrm>
            <a:off x="7090834" y="5583143"/>
            <a:ext cx="1890889" cy="1092607"/>
          </a:xfrm>
          <a:prstGeom prst="rect">
            <a:avLst/>
          </a:prstGeom>
          <a:noFill/>
        </p:spPr>
        <p:txBody>
          <a:bodyPr wrap="square" rtlCol="0">
            <a:spAutoFit/>
          </a:bodyPr>
          <a:lstStyle/>
          <a:p>
            <a:pPr algn="ctr"/>
            <a:r>
              <a:rPr lang="en-US" sz="6500" dirty="0" smtClean="0"/>
              <a:t>:52</a:t>
            </a:r>
            <a:endParaRPr lang="en-US" sz="6500" dirty="0"/>
          </a:p>
        </p:txBody>
      </p:sp>
      <p:sp>
        <p:nvSpPr>
          <p:cNvPr id="16" name="TextBox 15"/>
          <p:cNvSpPr txBox="1"/>
          <p:nvPr/>
        </p:nvSpPr>
        <p:spPr>
          <a:xfrm>
            <a:off x="7090834" y="5583143"/>
            <a:ext cx="1890889" cy="1092607"/>
          </a:xfrm>
          <a:prstGeom prst="rect">
            <a:avLst/>
          </a:prstGeom>
          <a:noFill/>
        </p:spPr>
        <p:txBody>
          <a:bodyPr wrap="square" rtlCol="0">
            <a:spAutoFit/>
          </a:bodyPr>
          <a:lstStyle/>
          <a:p>
            <a:pPr algn="ctr"/>
            <a:r>
              <a:rPr lang="en-US" sz="6500" dirty="0" smtClean="0"/>
              <a:t>:42</a:t>
            </a:r>
            <a:endParaRPr lang="en-US" sz="6500" dirty="0"/>
          </a:p>
        </p:txBody>
      </p:sp>
      <p:sp>
        <p:nvSpPr>
          <p:cNvPr id="17" name="TextBox 16"/>
          <p:cNvSpPr txBox="1"/>
          <p:nvPr/>
        </p:nvSpPr>
        <p:spPr>
          <a:xfrm>
            <a:off x="7090834" y="5583143"/>
            <a:ext cx="1890889" cy="1092607"/>
          </a:xfrm>
          <a:prstGeom prst="rect">
            <a:avLst/>
          </a:prstGeom>
          <a:noFill/>
        </p:spPr>
        <p:txBody>
          <a:bodyPr wrap="square" rtlCol="0">
            <a:spAutoFit/>
          </a:bodyPr>
          <a:lstStyle/>
          <a:p>
            <a:pPr algn="ctr"/>
            <a:r>
              <a:rPr lang="en-US" sz="6500" dirty="0" smtClean="0"/>
              <a:t>:47</a:t>
            </a:r>
            <a:endParaRPr lang="en-US" sz="6500" dirty="0"/>
          </a:p>
        </p:txBody>
      </p:sp>
      <p:sp>
        <p:nvSpPr>
          <p:cNvPr id="18" name="TextBox 17"/>
          <p:cNvSpPr txBox="1"/>
          <p:nvPr/>
        </p:nvSpPr>
        <p:spPr>
          <a:xfrm>
            <a:off x="7090834" y="5583143"/>
            <a:ext cx="1890889" cy="1092607"/>
          </a:xfrm>
          <a:prstGeom prst="rect">
            <a:avLst/>
          </a:prstGeom>
          <a:noFill/>
        </p:spPr>
        <p:txBody>
          <a:bodyPr wrap="square" rtlCol="0">
            <a:spAutoFit/>
          </a:bodyPr>
          <a:lstStyle/>
          <a:p>
            <a:pPr algn="ctr"/>
            <a:r>
              <a:rPr lang="en-US" sz="6500" dirty="0" smtClean="0"/>
              <a:t>:45</a:t>
            </a:r>
            <a:endParaRPr lang="en-US" sz="6500" dirty="0"/>
          </a:p>
        </p:txBody>
      </p:sp>
      <p:sp>
        <p:nvSpPr>
          <p:cNvPr id="19" name="TextBox 18"/>
          <p:cNvSpPr txBox="1"/>
          <p:nvPr/>
        </p:nvSpPr>
        <p:spPr>
          <a:xfrm>
            <a:off x="7090834" y="5583143"/>
            <a:ext cx="1890889" cy="1092607"/>
          </a:xfrm>
          <a:prstGeom prst="rect">
            <a:avLst/>
          </a:prstGeom>
          <a:noFill/>
        </p:spPr>
        <p:txBody>
          <a:bodyPr wrap="square" rtlCol="0">
            <a:spAutoFit/>
          </a:bodyPr>
          <a:lstStyle/>
          <a:p>
            <a:pPr algn="ctr"/>
            <a:r>
              <a:rPr lang="en-US" sz="6500" dirty="0" smtClean="0"/>
              <a:t>:46</a:t>
            </a:r>
            <a:endParaRPr lang="en-US" sz="6500" dirty="0"/>
          </a:p>
        </p:txBody>
      </p:sp>
      <p:sp>
        <p:nvSpPr>
          <p:cNvPr id="20" name="TextBox 19"/>
          <p:cNvSpPr txBox="1"/>
          <p:nvPr/>
        </p:nvSpPr>
        <p:spPr>
          <a:xfrm>
            <a:off x="7090834" y="5583143"/>
            <a:ext cx="1890889" cy="1092607"/>
          </a:xfrm>
          <a:prstGeom prst="rect">
            <a:avLst/>
          </a:prstGeom>
          <a:noFill/>
        </p:spPr>
        <p:txBody>
          <a:bodyPr wrap="square" rtlCol="0">
            <a:spAutoFit/>
          </a:bodyPr>
          <a:lstStyle/>
          <a:p>
            <a:pPr algn="ctr"/>
            <a:r>
              <a:rPr lang="en-US" sz="6500" dirty="0" smtClean="0"/>
              <a:t>:40</a:t>
            </a:r>
            <a:endParaRPr lang="en-US" sz="6500" dirty="0"/>
          </a:p>
        </p:txBody>
      </p:sp>
      <p:sp>
        <p:nvSpPr>
          <p:cNvPr id="21" name="TextBox 20"/>
          <p:cNvSpPr txBox="1"/>
          <p:nvPr/>
        </p:nvSpPr>
        <p:spPr>
          <a:xfrm>
            <a:off x="7090834" y="5583143"/>
            <a:ext cx="1890889" cy="1092607"/>
          </a:xfrm>
          <a:prstGeom prst="rect">
            <a:avLst/>
          </a:prstGeom>
          <a:noFill/>
        </p:spPr>
        <p:txBody>
          <a:bodyPr wrap="square" rtlCol="0">
            <a:spAutoFit/>
          </a:bodyPr>
          <a:lstStyle/>
          <a:p>
            <a:pPr algn="ctr"/>
            <a:r>
              <a:rPr lang="en-US" sz="6500" dirty="0" smtClean="0"/>
              <a:t>:41</a:t>
            </a:r>
            <a:endParaRPr lang="en-US" sz="6500" dirty="0"/>
          </a:p>
        </p:txBody>
      </p:sp>
      <p:sp>
        <p:nvSpPr>
          <p:cNvPr id="22" name="TextBox 21"/>
          <p:cNvSpPr txBox="1"/>
          <p:nvPr/>
        </p:nvSpPr>
        <p:spPr>
          <a:xfrm>
            <a:off x="7090834" y="5583143"/>
            <a:ext cx="1890889" cy="1092607"/>
          </a:xfrm>
          <a:prstGeom prst="rect">
            <a:avLst/>
          </a:prstGeom>
          <a:noFill/>
        </p:spPr>
        <p:txBody>
          <a:bodyPr wrap="square" rtlCol="0">
            <a:spAutoFit/>
          </a:bodyPr>
          <a:lstStyle/>
          <a:p>
            <a:pPr algn="ctr"/>
            <a:r>
              <a:rPr lang="en-US" sz="6500" dirty="0" smtClean="0"/>
              <a:t>:44</a:t>
            </a:r>
            <a:endParaRPr lang="en-US" sz="6500" dirty="0"/>
          </a:p>
        </p:txBody>
      </p:sp>
      <p:sp>
        <p:nvSpPr>
          <p:cNvPr id="23" name="TextBox 22"/>
          <p:cNvSpPr txBox="1"/>
          <p:nvPr/>
        </p:nvSpPr>
        <p:spPr>
          <a:xfrm>
            <a:off x="7090834" y="5583143"/>
            <a:ext cx="1890889" cy="1092607"/>
          </a:xfrm>
          <a:prstGeom prst="rect">
            <a:avLst/>
          </a:prstGeom>
          <a:noFill/>
        </p:spPr>
        <p:txBody>
          <a:bodyPr wrap="square" rtlCol="0">
            <a:spAutoFit/>
          </a:bodyPr>
          <a:lstStyle/>
          <a:p>
            <a:pPr algn="ctr"/>
            <a:r>
              <a:rPr lang="en-US" sz="6500" dirty="0" smtClean="0"/>
              <a:t>:43</a:t>
            </a:r>
            <a:endParaRPr lang="en-US" sz="6500" dirty="0"/>
          </a:p>
        </p:txBody>
      </p:sp>
      <p:sp>
        <p:nvSpPr>
          <p:cNvPr id="24" name="TextBox 23"/>
          <p:cNvSpPr txBox="1"/>
          <p:nvPr/>
        </p:nvSpPr>
        <p:spPr>
          <a:xfrm>
            <a:off x="7090834" y="5583143"/>
            <a:ext cx="1890889" cy="1092607"/>
          </a:xfrm>
          <a:prstGeom prst="rect">
            <a:avLst/>
          </a:prstGeom>
          <a:noFill/>
        </p:spPr>
        <p:txBody>
          <a:bodyPr wrap="square" rtlCol="0">
            <a:spAutoFit/>
          </a:bodyPr>
          <a:lstStyle/>
          <a:p>
            <a:pPr algn="ctr"/>
            <a:r>
              <a:rPr lang="en-US" sz="6500" dirty="0" smtClean="0"/>
              <a:t>:26</a:t>
            </a:r>
            <a:endParaRPr lang="en-US" sz="6500" dirty="0"/>
          </a:p>
        </p:txBody>
      </p:sp>
      <p:sp>
        <p:nvSpPr>
          <p:cNvPr id="25" name="TextBox 24"/>
          <p:cNvSpPr txBox="1"/>
          <p:nvPr/>
        </p:nvSpPr>
        <p:spPr>
          <a:xfrm>
            <a:off x="7090834" y="5583143"/>
            <a:ext cx="1890889" cy="1092607"/>
          </a:xfrm>
          <a:prstGeom prst="rect">
            <a:avLst/>
          </a:prstGeom>
          <a:noFill/>
        </p:spPr>
        <p:txBody>
          <a:bodyPr wrap="square" rtlCol="0">
            <a:spAutoFit/>
          </a:bodyPr>
          <a:lstStyle/>
          <a:p>
            <a:pPr algn="ctr"/>
            <a:r>
              <a:rPr lang="en-US" sz="6500" dirty="0" smtClean="0"/>
              <a:t>:27</a:t>
            </a:r>
            <a:endParaRPr lang="en-US" sz="6500" dirty="0"/>
          </a:p>
        </p:txBody>
      </p:sp>
      <p:sp>
        <p:nvSpPr>
          <p:cNvPr id="26" name="TextBox 25"/>
          <p:cNvSpPr txBox="1"/>
          <p:nvPr/>
        </p:nvSpPr>
        <p:spPr>
          <a:xfrm>
            <a:off x="7090834" y="5583143"/>
            <a:ext cx="1890889" cy="1092607"/>
          </a:xfrm>
          <a:prstGeom prst="rect">
            <a:avLst/>
          </a:prstGeom>
          <a:noFill/>
        </p:spPr>
        <p:txBody>
          <a:bodyPr wrap="square" rtlCol="0">
            <a:spAutoFit/>
          </a:bodyPr>
          <a:lstStyle/>
          <a:p>
            <a:pPr algn="ctr"/>
            <a:r>
              <a:rPr lang="en-US" sz="6500" dirty="0" smtClean="0"/>
              <a:t>:28</a:t>
            </a:r>
            <a:endParaRPr lang="en-US" sz="6500" dirty="0"/>
          </a:p>
        </p:txBody>
      </p:sp>
      <p:sp>
        <p:nvSpPr>
          <p:cNvPr id="28" name="TextBox 27"/>
          <p:cNvSpPr txBox="1"/>
          <p:nvPr/>
        </p:nvSpPr>
        <p:spPr>
          <a:xfrm>
            <a:off x="7090834" y="5583143"/>
            <a:ext cx="1890889" cy="1092607"/>
          </a:xfrm>
          <a:prstGeom prst="rect">
            <a:avLst/>
          </a:prstGeom>
          <a:noFill/>
        </p:spPr>
        <p:txBody>
          <a:bodyPr wrap="square" rtlCol="0">
            <a:spAutoFit/>
          </a:bodyPr>
          <a:lstStyle/>
          <a:p>
            <a:pPr algn="ctr"/>
            <a:r>
              <a:rPr lang="en-US" sz="6500" dirty="0" smtClean="0"/>
              <a:t>:29</a:t>
            </a:r>
            <a:endParaRPr lang="en-US" sz="6500" dirty="0"/>
          </a:p>
        </p:txBody>
      </p:sp>
      <p:sp>
        <p:nvSpPr>
          <p:cNvPr id="29" name="TextBox 28"/>
          <p:cNvSpPr txBox="1"/>
          <p:nvPr/>
        </p:nvSpPr>
        <p:spPr>
          <a:xfrm>
            <a:off x="7090834" y="5583143"/>
            <a:ext cx="1890889" cy="1092607"/>
          </a:xfrm>
          <a:prstGeom prst="rect">
            <a:avLst/>
          </a:prstGeom>
          <a:noFill/>
        </p:spPr>
        <p:txBody>
          <a:bodyPr wrap="square" rtlCol="0">
            <a:spAutoFit/>
          </a:bodyPr>
          <a:lstStyle/>
          <a:p>
            <a:pPr algn="ctr"/>
            <a:r>
              <a:rPr lang="en-US" sz="6500" dirty="0" smtClean="0"/>
              <a:t>:31</a:t>
            </a:r>
            <a:endParaRPr lang="en-US" sz="6500" dirty="0"/>
          </a:p>
        </p:txBody>
      </p:sp>
      <p:sp>
        <p:nvSpPr>
          <p:cNvPr id="30" name="TextBox 29"/>
          <p:cNvSpPr txBox="1"/>
          <p:nvPr/>
        </p:nvSpPr>
        <p:spPr>
          <a:xfrm>
            <a:off x="7090834" y="5583143"/>
            <a:ext cx="1890889" cy="1092607"/>
          </a:xfrm>
          <a:prstGeom prst="rect">
            <a:avLst/>
          </a:prstGeom>
          <a:noFill/>
        </p:spPr>
        <p:txBody>
          <a:bodyPr wrap="square" rtlCol="0">
            <a:spAutoFit/>
          </a:bodyPr>
          <a:lstStyle/>
          <a:p>
            <a:pPr algn="ctr"/>
            <a:r>
              <a:rPr lang="en-US" sz="6500" dirty="0" smtClean="0"/>
              <a:t>:32</a:t>
            </a:r>
            <a:endParaRPr lang="en-US" sz="6500" dirty="0"/>
          </a:p>
        </p:txBody>
      </p:sp>
      <p:sp>
        <p:nvSpPr>
          <p:cNvPr id="31" name="TextBox 30"/>
          <p:cNvSpPr txBox="1"/>
          <p:nvPr/>
        </p:nvSpPr>
        <p:spPr>
          <a:xfrm>
            <a:off x="7090834" y="5583143"/>
            <a:ext cx="1890889" cy="1092607"/>
          </a:xfrm>
          <a:prstGeom prst="rect">
            <a:avLst/>
          </a:prstGeom>
          <a:noFill/>
        </p:spPr>
        <p:txBody>
          <a:bodyPr wrap="square" rtlCol="0">
            <a:spAutoFit/>
          </a:bodyPr>
          <a:lstStyle/>
          <a:p>
            <a:pPr algn="ctr"/>
            <a:r>
              <a:rPr lang="en-US" sz="6500" dirty="0" smtClean="0"/>
              <a:t>:33</a:t>
            </a:r>
            <a:endParaRPr lang="en-US" sz="6500" dirty="0"/>
          </a:p>
        </p:txBody>
      </p:sp>
      <p:sp>
        <p:nvSpPr>
          <p:cNvPr id="33" name="TextBox 32"/>
          <p:cNvSpPr txBox="1"/>
          <p:nvPr/>
        </p:nvSpPr>
        <p:spPr>
          <a:xfrm>
            <a:off x="7090834" y="5583143"/>
            <a:ext cx="1890889" cy="1092607"/>
          </a:xfrm>
          <a:prstGeom prst="rect">
            <a:avLst/>
          </a:prstGeom>
          <a:noFill/>
        </p:spPr>
        <p:txBody>
          <a:bodyPr wrap="square" rtlCol="0">
            <a:spAutoFit/>
          </a:bodyPr>
          <a:lstStyle/>
          <a:p>
            <a:pPr algn="ctr"/>
            <a:r>
              <a:rPr lang="en-US" sz="6500" dirty="0" smtClean="0"/>
              <a:t>:35</a:t>
            </a:r>
            <a:endParaRPr lang="en-US" sz="6500" dirty="0"/>
          </a:p>
        </p:txBody>
      </p:sp>
      <p:sp>
        <p:nvSpPr>
          <p:cNvPr id="34" name="TextBox 33"/>
          <p:cNvSpPr txBox="1"/>
          <p:nvPr/>
        </p:nvSpPr>
        <p:spPr>
          <a:xfrm>
            <a:off x="7090834" y="5583143"/>
            <a:ext cx="1890889" cy="1092607"/>
          </a:xfrm>
          <a:prstGeom prst="rect">
            <a:avLst/>
          </a:prstGeom>
          <a:noFill/>
        </p:spPr>
        <p:txBody>
          <a:bodyPr wrap="square" rtlCol="0">
            <a:spAutoFit/>
          </a:bodyPr>
          <a:lstStyle/>
          <a:p>
            <a:pPr algn="ctr"/>
            <a:r>
              <a:rPr lang="en-US" sz="6500" dirty="0" smtClean="0"/>
              <a:t>:36</a:t>
            </a:r>
            <a:endParaRPr lang="en-US" sz="6500" dirty="0"/>
          </a:p>
        </p:txBody>
      </p:sp>
      <p:sp>
        <p:nvSpPr>
          <p:cNvPr id="35" name="TextBox 34"/>
          <p:cNvSpPr txBox="1"/>
          <p:nvPr/>
        </p:nvSpPr>
        <p:spPr>
          <a:xfrm>
            <a:off x="7090834" y="5583143"/>
            <a:ext cx="1890889" cy="1092607"/>
          </a:xfrm>
          <a:prstGeom prst="rect">
            <a:avLst/>
          </a:prstGeom>
          <a:noFill/>
        </p:spPr>
        <p:txBody>
          <a:bodyPr wrap="square" rtlCol="0">
            <a:spAutoFit/>
          </a:bodyPr>
          <a:lstStyle/>
          <a:p>
            <a:pPr algn="ctr"/>
            <a:r>
              <a:rPr lang="en-US" sz="6500" dirty="0" smtClean="0"/>
              <a:t>:37</a:t>
            </a:r>
            <a:endParaRPr lang="en-US" sz="6500" dirty="0"/>
          </a:p>
        </p:txBody>
      </p:sp>
      <p:sp>
        <p:nvSpPr>
          <p:cNvPr id="36" name="TextBox 35"/>
          <p:cNvSpPr txBox="1"/>
          <p:nvPr/>
        </p:nvSpPr>
        <p:spPr>
          <a:xfrm>
            <a:off x="7090834" y="5583143"/>
            <a:ext cx="1890889" cy="1092607"/>
          </a:xfrm>
          <a:prstGeom prst="rect">
            <a:avLst/>
          </a:prstGeom>
          <a:noFill/>
        </p:spPr>
        <p:txBody>
          <a:bodyPr wrap="square" rtlCol="0">
            <a:spAutoFit/>
          </a:bodyPr>
          <a:lstStyle/>
          <a:p>
            <a:pPr algn="ctr"/>
            <a:r>
              <a:rPr lang="en-US" sz="6500" dirty="0" smtClean="0"/>
              <a:t>:38</a:t>
            </a:r>
            <a:endParaRPr lang="en-US" sz="6500" dirty="0"/>
          </a:p>
        </p:txBody>
      </p:sp>
      <p:sp>
        <p:nvSpPr>
          <p:cNvPr id="37" name="TextBox 36"/>
          <p:cNvSpPr txBox="1"/>
          <p:nvPr/>
        </p:nvSpPr>
        <p:spPr>
          <a:xfrm>
            <a:off x="7090834" y="5583143"/>
            <a:ext cx="1890889" cy="1092607"/>
          </a:xfrm>
          <a:prstGeom prst="rect">
            <a:avLst/>
          </a:prstGeom>
          <a:noFill/>
        </p:spPr>
        <p:txBody>
          <a:bodyPr wrap="square" rtlCol="0">
            <a:spAutoFit/>
          </a:bodyPr>
          <a:lstStyle/>
          <a:p>
            <a:pPr algn="ctr"/>
            <a:r>
              <a:rPr lang="en-US" sz="6500" dirty="0" smtClean="0"/>
              <a:t>:39</a:t>
            </a:r>
            <a:endParaRPr lang="en-US" sz="6500" dirty="0"/>
          </a:p>
        </p:txBody>
      </p:sp>
      <p:sp>
        <p:nvSpPr>
          <p:cNvPr id="38" name="TextBox 37"/>
          <p:cNvSpPr txBox="1"/>
          <p:nvPr/>
        </p:nvSpPr>
        <p:spPr>
          <a:xfrm>
            <a:off x="7090834" y="5583143"/>
            <a:ext cx="1890889" cy="1092607"/>
          </a:xfrm>
          <a:prstGeom prst="rect">
            <a:avLst/>
          </a:prstGeom>
          <a:noFill/>
        </p:spPr>
        <p:txBody>
          <a:bodyPr wrap="square" rtlCol="0">
            <a:spAutoFit/>
          </a:bodyPr>
          <a:lstStyle/>
          <a:p>
            <a:pPr algn="ctr"/>
            <a:r>
              <a:rPr lang="en-US" sz="6500" dirty="0" smtClean="0"/>
              <a:t>:10</a:t>
            </a:r>
            <a:endParaRPr lang="en-US" sz="6500" dirty="0"/>
          </a:p>
        </p:txBody>
      </p:sp>
      <p:sp>
        <p:nvSpPr>
          <p:cNvPr id="39" name="TextBox 38"/>
          <p:cNvSpPr txBox="1"/>
          <p:nvPr/>
        </p:nvSpPr>
        <p:spPr>
          <a:xfrm>
            <a:off x="7090834" y="5583143"/>
            <a:ext cx="1890889" cy="1092607"/>
          </a:xfrm>
          <a:prstGeom prst="rect">
            <a:avLst/>
          </a:prstGeom>
          <a:noFill/>
        </p:spPr>
        <p:txBody>
          <a:bodyPr wrap="square" rtlCol="0">
            <a:spAutoFit/>
          </a:bodyPr>
          <a:lstStyle/>
          <a:p>
            <a:pPr algn="ctr"/>
            <a:r>
              <a:rPr lang="en-US" sz="6500" dirty="0" smtClean="0"/>
              <a:t>:11</a:t>
            </a:r>
            <a:endParaRPr lang="en-US" sz="6500" dirty="0"/>
          </a:p>
        </p:txBody>
      </p:sp>
      <p:sp>
        <p:nvSpPr>
          <p:cNvPr id="40" name="TextBox 39"/>
          <p:cNvSpPr txBox="1"/>
          <p:nvPr/>
        </p:nvSpPr>
        <p:spPr>
          <a:xfrm>
            <a:off x="7090834" y="5583143"/>
            <a:ext cx="1890889" cy="1092607"/>
          </a:xfrm>
          <a:prstGeom prst="rect">
            <a:avLst/>
          </a:prstGeom>
          <a:noFill/>
        </p:spPr>
        <p:txBody>
          <a:bodyPr wrap="square" rtlCol="0">
            <a:spAutoFit/>
          </a:bodyPr>
          <a:lstStyle/>
          <a:p>
            <a:pPr algn="ctr"/>
            <a:r>
              <a:rPr lang="en-US" sz="6500" dirty="0" smtClean="0"/>
              <a:t>:12</a:t>
            </a:r>
            <a:endParaRPr lang="en-US" sz="6500" dirty="0"/>
          </a:p>
        </p:txBody>
      </p:sp>
      <p:sp>
        <p:nvSpPr>
          <p:cNvPr id="41" name="TextBox 40"/>
          <p:cNvSpPr txBox="1"/>
          <p:nvPr/>
        </p:nvSpPr>
        <p:spPr>
          <a:xfrm>
            <a:off x="7090834" y="5583143"/>
            <a:ext cx="1890889" cy="1092607"/>
          </a:xfrm>
          <a:prstGeom prst="rect">
            <a:avLst/>
          </a:prstGeom>
          <a:noFill/>
        </p:spPr>
        <p:txBody>
          <a:bodyPr wrap="square" rtlCol="0">
            <a:spAutoFit/>
          </a:bodyPr>
          <a:lstStyle/>
          <a:p>
            <a:pPr algn="ctr"/>
            <a:r>
              <a:rPr lang="en-US" sz="6500" dirty="0" smtClean="0"/>
              <a:t>:13</a:t>
            </a:r>
            <a:endParaRPr lang="en-US" sz="6500" dirty="0"/>
          </a:p>
        </p:txBody>
      </p:sp>
      <p:sp>
        <p:nvSpPr>
          <p:cNvPr id="43" name="TextBox 42"/>
          <p:cNvSpPr txBox="1"/>
          <p:nvPr/>
        </p:nvSpPr>
        <p:spPr>
          <a:xfrm>
            <a:off x="7090834" y="5583143"/>
            <a:ext cx="1890889" cy="1092607"/>
          </a:xfrm>
          <a:prstGeom prst="rect">
            <a:avLst/>
          </a:prstGeom>
          <a:noFill/>
        </p:spPr>
        <p:txBody>
          <a:bodyPr wrap="square" rtlCol="0">
            <a:spAutoFit/>
          </a:bodyPr>
          <a:lstStyle/>
          <a:p>
            <a:pPr algn="ctr"/>
            <a:r>
              <a:rPr lang="en-US" sz="6500" dirty="0" smtClean="0"/>
              <a:t>:14</a:t>
            </a:r>
            <a:endParaRPr lang="en-US" sz="6500" dirty="0"/>
          </a:p>
        </p:txBody>
      </p:sp>
      <p:sp>
        <p:nvSpPr>
          <p:cNvPr id="44" name="TextBox 43"/>
          <p:cNvSpPr txBox="1"/>
          <p:nvPr/>
        </p:nvSpPr>
        <p:spPr>
          <a:xfrm>
            <a:off x="7090834" y="5583143"/>
            <a:ext cx="1890889" cy="1092607"/>
          </a:xfrm>
          <a:prstGeom prst="rect">
            <a:avLst/>
          </a:prstGeom>
          <a:noFill/>
        </p:spPr>
        <p:txBody>
          <a:bodyPr wrap="square" rtlCol="0">
            <a:spAutoFit/>
          </a:bodyPr>
          <a:lstStyle/>
          <a:p>
            <a:pPr algn="ctr"/>
            <a:r>
              <a:rPr lang="en-US" sz="6500" dirty="0" smtClean="0"/>
              <a:t>:15</a:t>
            </a:r>
            <a:endParaRPr lang="en-US" sz="6500" dirty="0"/>
          </a:p>
        </p:txBody>
      </p:sp>
      <p:sp>
        <p:nvSpPr>
          <p:cNvPr id="45" name="TextBox 44"/>
          <p:cNvSpPr txBox="1"/>
          <p:nvPr/>
        </p:nvSpPr>
        <p:spPr>
          <a:xfrm>
            <a:off x="7090834" y="5583143"/>
            <a:ext cx="1890889" cy="1092607"/>
          </a:xfrm>
          <a:prstGeom prst="rect">
            <a:avLst/>
          </a:prstGeom>
          <a:noFill/>
        </p:spPr>
        <p:txBody>
          <a:bodyPr wrap="square" rtlCol="0">
            <a:spAutoFit/>
          </a:bodyPr>
          <a:lstStyle/>
          <a:p>
            <a:pPr algn="ctr"/>
            <a:r>
              <a:rPr lang="en-US" sz="6500" dirty="0" smtClean="0"/>
              <a:t>:16</a:t>
            </a:r>
            <a:endParaRPr lang="en-US" sz="6500" dirty="0"/>
          </a:p>
        </p:txBody>
      </p:sp>
      <p:sp>
        <p:nvSpPr>
          <p:cNvPr id="46" name="TextBox 45"/>
          <p:cNvSpPr txBox="1"/>
          <p:nvPr/>
        </p:nvSpPr>
        <p:spPr>
          <a:xfrm>
            <a:off x="7090834" y="5583143"/>
            <a:ext cx="1890889" cy="1092607"/>
          </a:xfrm>
          <a:prstGeom prst="rect">
            <a:avLst/>
          </a:prstGeom>
          <a:noFill/>
        </p:spPr>
        <p:txBody>
          <a:bodyPr wrap="square" rtlCol="0">
            <a:spAutoFit/>
          </a:bodyPr>
          <a:lstStyle/>
          <a:p>
            <a:pPr algn="ctr"/>
            <a:r>
              <a:rPr lang="en-US" sz="6500" dirty="0" smtClean="0"/>
              <a:t>:17</a:t>
            </a:r>
            <a:endParaRPr lang="en-US" sz="6500" dirty="0"/>
          </a:p>
        </p:txBody>
      </p:sp>
      <p:sp>
        <p:nvSpPr>
          <p:cNvPr id="47" name="TextBox 46"/>
          <p:cNvSpPr txBox="1"/>
          <p:nvPr/>
        </p:nvSpPr>
        <p:spPr>
          <a:xfrm>
            <a:off x="7090834" y="5583143"/>
            <a:ext cx="1890889" cy="1092607"/>
          </a:xfrm>
          <a:prstGeom prst="rect">
            <a:avLst/>
          </a:prstGeom>
          <a:noFill/>
        </p:spPr>
        <p:txBody>
          <a:bodyPr wrap="square" rtlCol="0">
            <a:spAutoFit/>
          </a:bodyPr>
          <a:lstStyle/>
          <a:p>
            <a:pPr algn="ctr"/>
            <a:r>
              <a:rPr lang="en-US" sz="6500" dirty="0" smtClean="0"/>
              <a:t>:18</a:t>
            </a:r>
            <a:endParaRPr lang="en-US" sz="6500" dirty="0"/>
          </a:p>
        </p:txBody>
      </p:sp>
      <p:sp>
        <p:nvSpPr>
          <p:cNvPr id="48" name="TextBox 47"/>
          <p:cNvSpPr txBox="1"/>
          <p:nvPr/>
        </p:nvSpPr>
        <p:spPr>
          <a:xfrm>
            <a:off x="7090834" y="5583143"/>
            <a:ext cx="1890889" cy="1092607"/>
          </a:xfrm>
          <a:prstGeom prst="rect">
            <a:avLst/>
          </a:prstGeom>
          <a:noFill/>
        </p:spPr>
        <p:txBody>
          <a:bodyPr wrap="square" rtlCol="0">
            <a:spAutoFit/>
          </a:bodyPr>
          <a:lstStyle/>
          <a:p>
            <a:pPr algn="ctr"/>
            <a:r>
              <a:rPr lang="en-US" sz="6500" dirty="0" smtClean="0"/>
              <a:t>:19</a:t>
            </a:r>
            <a:endParaRPr lang="en-US" sz="6500" dirty="0"/>
          </a:p>
        </p:txBody>
      </p:sp>
      <p:sp>
        <p:nvSpPr>
          <p:cNvPr id="49" name="TextBox 48"/>
          <p:cNvSpPr txBox="1"/>
          <p:nvPr/>
        </p:nvSpPr>
        <p:spPr>
          <a:xfrm>
            <a:off x="7090834" y="5583143"/>
            <a:ext cx="1890889" cy="1092607"/>
          </a:xfrm>
          <a:prstGeom prst="rect">
            <a:avLst/>
          </a:prstGeom>
          <a:noFill/>
        </p:spPr>
        <p:txBody>
          <a:bodyPr wrap="square" rtlCol="0">
            <a:spAutoFit/>
          </a:bodyPr>
          <a:lstStyle/>
          <a:p>
            <a:pPr algn="ctr"/>
            <a:r>
              <a:rPr lang="en-US" sz="6500" dirty="0" smtClean="0"/>
              <a:t>:20</a:t>
            </a:r>
            <a:endParaRPr lang="en-US" sz="6500" dirty="0"/>
          </a:p>
        </p:txBody>
      </p:sp>
      <p:sp>
        <p:nvSpPr>
          <p:cNvPr id="50" name="TextBox 49"/>
          <p:cNvSpPr txBox="1"/>
          <p:nvPr/>
        </p:nvSpPr>
        <p:spPr>
          <a:xfrm>
            <a:off x="7090834" y="5583143"/>
            <a:ext cx="1890889" cy="1092607"/>
          </a:xfrm>
          <a:prstGeom prst="rect">
            <a:avLst/>
          </a:prstGeom>
          <a:noFill/>
        </p:spPr>
        <p:txBody>
          <a:bodyPr wrap="square" rtlCol="0">
            <a:spAutoFit/>
          </a:bodyPr>
          <a:lstStyle/>
          <a:p>
            <a:pPr algn="ctr"/>
            <a:r>
              <a:rPr lang="en-US" sz="6500" dirty="0" smtClean="0"/>
              <a:t>:21</a:t>
            </a:r>
            <a:endParaRPr lang="en-US" sz="6500" dirty="0"/>
          </a:p>
        </p:txBody>
      </p:sp>
      <p:sp>
        <p:nvSpPr>
          <p:cNvPr id="51" name="TextBox 50"/>
          <p:cNvSpPr txBox="1"/>
          <p:nvPr/>
        </p:nvSpPr>
        <p:spPr>
          <a:xfrm>
            <a:off x="7090834" y="5583143"/>
            <a:ext cx="1890889" cy="1092607"/>
          </a:xfrm>
          <a:prstGeom prst="rect">
            <a:avLst/>
          </a:prstGeom>
          <a:noFill/>
        </p:spPr>
        <p:txBody>
          <a:bodyPr wrap="square" rtlCol="0">
            <a:spAutoFit/>
          </a:bodyPr>
          <a:lstStyle/>
          <a:p>
            <a:pPr algn="ctr"/>
            <a:r>
              <a:rPr lang="en-US" sz="6500" dirty="0" smtClean="0"/>
              <a:t>:22</a:t>
            </a:r>
            <a:endParaRPr lang="en-US" sz="6500" dirty="0"/>
          </a:p>
        </p:txBody>
      </p:sp>
      <p:sp>
        <p:nvSpPr>
          <p:cNvPr id="52" name="TextBox 51"/>
          <p:cNvSpPr txBox="1"/>
          <p:nvPr/>
        </p:nvSpPr>
        <p:spPr>
          <a:xfrm>
            <a:off x="7090834" y="5583143"/>
            <a:ext cx="1890889" cy="1092607"/>
          </a:xfrm>
          <a:prstGeom prst="rect">
            <a:avLst/>
          </a:prstGeom>
          <a:noFill/>
        </p:spPr>
        <p:txBody>
          <a:bodyPr wrap="square" rtlCol="0">
            <a:spAutoFit/>
          </a:bodyPr>
          <a:lstStyle/>
          <a:p>
            <a:pPr algn="ctr"/>
            <a:r>
              <a:rPr lang="en-US" sz="6500" dirty="0" smtClean="0"/>
              <a:t>:23</a:t>
            </a:r>
            <a:endParaRPr lang="en-US" sz="6500" dirty="0"/>
          </a:p>
        </p:txBody>
      </p:sp>
      <p:sp>
        <p:nvSpPr>
          <p:cNvPr id="53" name="TextBox 52"/>
          <p:cNvSpPr txBox="1"/>
          <p:nvPr/>
        </p:nvSpPr>
        <p:spPr>
          <a:xfrm>
            <a:off x="7090834" y="5583143"/>
            <a:ext cx="1890889" cy="1092607"/>
          </a:xfrm>
          <a:prstGeom prst="rect">
            <a:avLst/>
          </a:prstGeom>
          <a:noFill/>
        </p:spPr>
        <p:txBody>
          <a:bodyPr wrap="square" rtlCol="0">
            <a:spAutoFit/>
          </a:bodyPr>
          <a:lstStyle/>
          <a:p>
            <a:pPr algn="ctr"/>
            <a:r>
              <a:rPr lang="en-US" sz="6500" dirty="0" smtClean="0"/>
              <a:t>:24</a:t>
            </a:r>
            <a:endParaRPr lang="en-US" sz="6500" dirty="0"/>
          </a:p>
        </p:txBody>
      </p:sp>
      <p:sp>
        <p:nvSpPr>
          <p:cNvPr id="54" name="TextBox 53"/>
          <p:cNvSpPr txBox="1"/>
          <p:nvPr/>
        </p:nvSpPr>
        <p:spPr>
          <a:xfrm>
            <a:off x="7090834" y="5583143"/>
            <a:ext cx="1890889" cy="1092607"/>
          </a:xfrm>
          <a:prstGeom prst="rect">
            <a:avLst/>
          </a:prstGeom>
          <a:noFill/>
        </p:spPr>
        <p:txBody>
          <a:bodyPr wrap="square" rtlCol="0">
            <a:spAutoFit/>
          </a:bodyPr>
          <a:lstStyle/>
          <a:p>
            <a:pPr algn="ctr"/>
            <a:r>
              <a:rPr lang="en-US" sz="6500" dirty="0" smtClean="0"/>
              <a:t>:25</a:t>
            </a:r>
            <a:endParaRPr lang="en-US" sz="6500" dirty="0"/>
          </a:p>
        </p:txBody>
      </p:sp>
      <p:sp>
        <p:nvSpPr>
          <p:cNvPr id="56" name="TextBox 55"/>
          <p:cNvSpPr txBox="1"/>
          <p:nvPr/>
        </p:nvSpPr>
        <p:spPr>
          <a:xfrm>
            <a:off x="7090834" y="5583143"/>
            <a:ext cx="1890889" cy="1092607"/>
          </a:xfrm>
          <a:prstGeom prst="rect">
            <a:avLst/>
          </a:prstGeom>
          <a:noFill/>
        </p:spPr>
        <p:txBody>
          <a:bodyPr wrap="square" rtlCol="0">
            <a:spAutoFit/>
          </a:bodyPr>
          <a:lstStyle/>
          <a:p>
            <a:pPr algn="ctr"/>
            <a:r>
              <a:rPr lang="en-US" sz="6500" dirty="0" smtClean="0"/>
              <a:t>:01</a:t>
            </a:r>
            <a:endParaRPr lang="en-US" sz="6500" dirty="0"/>
          </a:p>
        </p:txBody>
      </p:sp>
      <p:sp>
        <p:nvSpPr>
          <p:cNvPr id="57" name="TextBox 56"/>
          <p:cNvSpPr txBox="1"/>
          <p:nvPr/>
        </p:nvSpPr>
        <p:spPr>
          <a:xfrm>
            <a:off x="7090834" y="5583143"/>
            <a:ext cx="1890889" cy="1092607"/>
          </a:xfrm>
          <a:prstGeom prst="rect">
            <a:avLst/>
          </a:prstGeom>
          <a:noFill/>
        </p:spPr>
        <p:txBody>
          <a:bodyPr wrap="square" rtlCol="0">
            <a:spAutoFit/>
          </a:bodyPr>
          <a:lstStyle/>
          <a:p>
            <a:pPr algn="ctr"/>
            <a:r>
              <a:rPr lang="en-US" sz="6500" dirty="0" smtClean="0"/>
              <a:t>:02</a:t>
            </a:r>
            <a:endParaRPr lang="en-US" sz="6500" dirty="0"/>
          </a:p>
        </p:txBody>
      </p:sp>
      <p:sp>
        <p:nvSpPr>
          <p:cNvPr id="58" name="TextBox 57"/>
          <p:cNvSpPr txBox="1"/>
          <p:nvPr/>
        </p:nvSpPr>
        <p:spPr>
          <a:xfrm>
            <a:off x="7090834" y="5583143"/>
            <a:ext cx="1890889" cy="1092607"/>
          </a:xfrm>
          <a:prstGeom prst="rect">
            <a:avLst/>
          </a:prstGeom>
          <a:noFill/>
        </p:spPr>
        <p:txBody>
          <a:bodyPr wrap="square" rtlCol="0">
            <a:spAutoFit/>
          </a:bodyPr>
          <a:lstStyle/>
          <a:p>
            <a:pPr algn="ctr"/>
            <a:r>
              <a:rPr lang="en-US" sz="6500" dirty="0" smtClean="0"/>
              <a:t>:03</a:t>
            </a:r>
            <a:endParaRPr lang="en-US" sz="6500" dirty="0"/>
          </a:p>
        </p:txBody>
      </p:sp>
      <p:sp>
        <p:nvSpPr>
          <p:cNvPr id="59" name="TextBox 58"/>
          <p:cNvSpPr txBox="1"/>
          <p:nvPr/>
        </p:nvSpPr>
        <p:spPr>
          <a:xfrm>
            <a:off x="7090834" y="5583143"/>
            <a:ext cx="1890889" cy="1092607"/>
          </a:xfrm>
          <a:prstGeom prst="rect">
            <a:avLst/>
          </a:prstGeom>
          <a:noFill/>
        </p:spPr>
        <p:txBody>
          <a:bodyPr wrap="square" rtlCol="0">
            <a:spAutoFit/>
          </a:bodyPr>
          <a:lstStyle/>
          <a:p>
            <a:pPr algn="ctr"/>
            <a:r>
              <a:rPr lang="en-US" sz="6500" dirty="0" smtClean="0"/>
              <a:t>:04</a:t>
            </a:r>
            <a:endParaRPr lang="en-US" sz="6500" dirty="0"/>
          </a:p>
        </p:txBody>
      </p:sp>
      <p:sp>
        <p:nvSpPr>
          <p:cNvPr id="61" name="TextBox 60"/>
          <p:cNvSpPr txBox="1"/>
          <p:nvPr/>
        </p:nvSpPr>
        <p:spPr>
          <a:xfrm>
            <a:off x="7090834" y="5583143"/>
            <a:ext cx="1890889" cy="1092607"/>
          </a:xfrm>
          <a:prstGeom prst="rect">
            <a:avLst/>
          </a:prstGeom>
          <a:noFill/>
        </p:spPr>
        <p:txBody>
          <a:bodyPr wrap="square" rtlCol="0">
            <a:spAutoFit/>
          </a:bodyPr>
          <a:lstStyle/>
          <a:p>
            <a:pPr algn="ctr"/>
            <a:r>
              <a:rPr lang="en-US" sz="6500" dirty="0" smtClean="0"/>
              <a:t>:06</a:t>
            </a:r>
            <a:endParaRPr lang="en-US" sz="6500" dirty="0"/>
          </a:p>
        </p:txBody>
      </p:sp>
      <p:sp>
        <p:nvSpPr>
          <p:cNvPr id="62" name="TextBox 61"/>
          <p:cNvSpPr txBox="1"/>
          <p:nvPr/>
        </p:nvSpPr>
        <p:spPr>
          <a:xfrm>
            <a:off x="7090834" y="5583143"/>
            <a:ext cx="1890889" cy="1092607"/>
          </a:xfrm>
          <a:prstGeom prst="rect">
            <a:avLst/>
          </a:prstGeom>
          <a:noFill/>
        </p:spPr>
        <p:txBody>
          <a:bodyPr wrap="square" rtlCol="0">
            <a:spAutoFit/>
          </a:bodyPr>
          <a:lstStyle/>
          <a:p>
            <a:pPr algn="ctr"/>
            <a:r>
              <a:rPr lang="en-US" sz="6500" dirty="0" smtClean="0"/>
              <a:t>:07</a:t>
            </a:r>
            <a:endParaRPr lang="en-US" sz="6500" dirty="0"/>
          </a:p>
        </p:txBody>
      </p:sp>
      <p:sp>
        <p:nvSpPr>
          <p:cNvPr id="64" name="TextBox 63"/>
          <p:cNvSpPr txBox="1"/>
          <p:nvPr/>
        </p:nvSpPr>
        <p:spPr>
          <a:xfrm>
            <a:off x="7090834" y="5583143"/>
            <a:ext cx="1890889" cy="1092607"/>
          </a:xfrm>
          <a:prstGeom prst="rect">
            <a:avLst/>
          </a:prstGeom>
          <a:noFill/>
        </p:spPr>
        <p:txBody>
          <a:bodyPr wrap="square" rtlCol="0">
            <a:spAutoFit/>
          </a:bodyPr>
          <a:lstStyle/>
          <a:p>
            <a:pPr algn="ctr"/>
            <a:r>
              <a:rPr lang="en-US" sz="6500" dirty="0" smtClean="0"/>
              <a:t>:09</a:t>
            </a:r>
            <a:endParaRPr lang="en-US" sz="6500" dirty="0"/>
          </a:p>
        </p:txBody>
      </p:sp>
      <p:sp>
        <p:nvSpPr>
          <p:cNvPr id="126" name="TextBox 125"/>
          <p:cNvSpPr txBox="1"/>
          <p:nvPr/>
        </p:nvSpPr>
        <p:spPr>
          <a:xfrm>
            <a:off x="7090834" y="5583143"/>
            <a:ext cx="1890889" cy="1092607"/>
          </a:xfrm>
          <a:prstGeom prst="rect">
            <a:avLst/>
          </a:prstGeom>
          <a:noFill/>
        </p:spPr>
        <p:txBody>
          <a:bodyPr wrap="square" rtlCol="0">
            <a:spAutoFit/>
          </a:bodyPr>
          <a:lstStyle/>
          <a:p>
            <a:pPr algn="ctr"/>
            <a:r>
              <a:rPr lang="en-US" sz="6500" dirty="0" smtClean="0"/>
              <a:t>:48</a:t>
            </a:r>
            <a:endParaRPr lang="en-US" sz="6500" dirty="0"/>
          </a:p>
        </p:txBody>
      </p:sp>
      <p:sp>
        <p:nvSpPr>
          <p:cNvPr id="128" name="TextBox 127"/>
          <p:cNvSpPr txBox="1"/>
          <p:nvPr/>
        </p:nvSpPr>
        <p:spPr>
          <a:xfrm>
            <a:off x="7090834" y="5583143"/>
            <a:ext cx="1890889" cy="1092607"/>
          </a:xfrm>
          <a:prstGeom prst="rect">
            <a:avLst/>
          </a:prstGeom>
          <a:noFill/>
        </p:spPr>
        <p:txBody>
          <a:bodyPr wrap="square" rtlCol="0">
            <a:spAutoFit/>
          </a:bodyPr>
          <a:lstStyle/>
          <a:p>
            <a:pPr algn="ctr"/>
            <a:r>
              <a:rPr lang="en-US" sz="6500" dirty="0" smtClean="0"/>
              <a:t>:34</a:t>
            </a:r>
            <a:endParaRPr lang="en-US" sz="6500" dirty="0"/>
          </a:p>
        </p:txBody>
      </p:sp>
      <p:sp>
        <p:nvSpPr>
          <p:cNvPr id="129" name="TextBox 128"/>
          <p:cNvSpPr txBox="1"/>
          <p:nvPr/>
        </p:nvSpPr>
        <p:spPr>
          <a:xfrm>
            <a:off x="7090834" y="5583143"/>
            <a:ext cx="1890889" cy="1092607"/>
          </a:xfrm>
          <a:prstGeom prst="rect">
            <a:avLst/>
          </a:prstGeom>
          <a:noFill/>
        </p:spPr>
        <p:txBody>
          <a:bodyPr wrap="square" rtlCol="0">
            <a:spAutoFit/>
          </a:bodyPr>
          <a:lstStyle/>
          <a:p>
            <a:pPr algn="ctr"/>
            <a:r>
              <a:rPr lang="en-US" sz="6500" dirty="0" smtClean="0"/>
              <a:t>:30</a:t>
            </a:r>
            <a:endParaRPr lang="en-US" sz="6500" dirty="0"/>
          </a:p>
        </p:txBody>
      </p:sp>
      <p:sp>
        <p:nvSpPr>
          <p:cNvPr id="130" name="TextBox 129"/>
          <p:cNvSpPr txBox="1"/>
          <p:nvPr/>
        </p:nvSpPr>
        <p:spPr>
          <a:xfrm>
            <a:off x="7090834" y="5583143"/>
            <a:ext cx="1890889" cy="1092607"/>
          </a:xfrm>
          <a:prstGeom prst="rect">
            <a:avLst/>
          </a:prstGeom>
          <a:noFill/>
        </p:spPr>
        <p:txBody>
          <a:bodyPr wrap="square" rtlCol="0">
            <a:spAutoFit/>
          </a:bodyPr>
          <a:lstStyle/>
          <a:p>
            <a:pPr algn="ctr"/>
            <a:r>
              <a:rPr lang="en-US" sz="6500" dirty="0" smtClean="0"/>
              <a:t>:08</a:t>
            </a:r>
            <a:endParaRPr lang="en-US" sz="6500" dirty="0"/>
          </a:p>
        </p:txBody>
      </p:sp>
      <p:sp>
        <p:nvSpPr>
          <p:cNvPr id="131" name="TextBox 130"/>
          <p:cNvSpPr txBox="1"/>
          <p:nvPr/>
        </p:nvSpPr>
        <p:spPr>
          <a:xfrm>
            <a:off x="7090834" y="5583143"/>
            <a:ext cx="1890889" cy="1092607"/>
          </a:xfrm>
          <a:prstGeom prst="rect">
            <a:avLst/>
          </a:prstGeom>
          <a:noFill/>
        </p:spPr>
        <p:txBody>
          <a:bodyPr wrap="square" rtlCol="0">
            <a:spAutoFit/>
          </a:bodyPr>
          <a:lstStyle/>
          <a:p>
            <a:pPr algn="ctr"/>
            <a:r>
              <a:rPr lang="en-US" sz="6500" dirty="0" smtClean="0"/>
              <a:t>:05</a:t>
            </a:r>
            <a:endParaRPr lang="en-US" sz="6500" dirty="0"/>
          </a:p>
        </p:txBody>
      </p:sp>
      <p:sp>
        <p:nvSpPr>
          <p:cNvPr id="63" name="TextBox 62"/>
          <p:cNvSpPr txBox="1"/>
          <p:nvPr/>
        </p:nvSpPr>
        <p:spPr>
          <a:xfrm>
            <a:off x="769056" y="1968311"/>
            <a:ext cx="7704667" cy="163121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0000" dirty="0" smtClean="0"/>
              <a:t>TIME </a:t>
            </a:r>
            <a:r>
              <a:rPr lang="en-US" sz="10000" dirty="0"/>
              <a:t>I</a:t>
            </a:r>
            <a:r>
              <a:rPr lang="en-US" sz="10000" dirty="0" smtClean="0"/>
              <a:t>S UP!</a:t>
            </a:r>
            <a:endParaRPr lang="en-US" sz="10000" dirty="0"/>
          </a:p>
        </p:txBody>
      </p:sp>
      <p:sp>
        <p:nvSpPr>
          <p:cNvPr id="66" name="TextBox 65"/>
          <p:cNvSpPr txBox="1"/>
          <p:nvPr/>
        </p:nvSpPr>
        <p:spPr>
          <a:xfrm>
            <a:off x="493890" y="160263"/>
            <a:ext cx="8113888" cy="27546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4500" b="1" dirty="0" smtClean="0"/>
              <a:t>Warm Up:</a:t>
            </a:r>
          </a:p>
          <a:p>
            <a:pPr marL="914400" indent="-914400">
              <a:buAutoNum type="arabicPeriod"/>
            </a:pPr>
            <a:r>
              <a:rPr lang="en-US" sz="3200" dirty="0" smtClean="0"/>
              <a:t>Name one physical property of Drake’s jacket</a:t>
            </a:r>
          </a:p>
          <a:p>
            <a:pPr marL="914400" indent="-914400">
              <a:buAutoNum type="arabicPeriod"/>
            </a:pPr>
            <a:r>
              <a:rPr lang="en-US" sz="3200" dirty="0" smtClean="0"/>
              <a:t>Name one chemical property of Drake’s jacket</a:t>
            </a:r>
            <a:endParaRPr lang="en-US" sz="3200" dirty="0"/>
          </a:p>
        </p:txBody>
      </p:sp>
      <p:pic>
        <p:nvPicPr>
          <p:cNvPr id="67" name="Picture 66"/>
          <p:cNvPicPr>
            <a:picLocks noChangeAspect="1"/>
          </p:cNvPicPr>
          <p:nvPr/>
        </p:nvPicPr>
        <p:blipFill>
          <a:blip r:embed="rId2"/>
          <a:stretch>
            <a:fillRect/>
          </a:stretch>
        </p:blipFill>
        <p:spPr>
          <a:xfrm>
            <a:off x="3457222" y="3083300"/>
            <a:ext cx="2583158" cy="3542783"/>
          </a:xfrm>
          <a:prstGeom prst="rect">
            <a:avLst/>
          </a:prstGeom>
        </p:spPr>
      </p:pic>
    </p:spTree>
    <p:extLst>
      <p:ext uri="{BB962C8B-B14F-4D97-AF65-F5344CB8AC3E}">
        <p14:creationId xmlns:p14="http://schemas.microsoft.com/office/powerpoint/2010/main" val="1574757729"/>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xmlns:p14="http://schemas.microsoft.com/office/powerpoint/2010/main" advClick="0">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grpId="1" nodeType="afterEffect">
                                  <p:stCondLst>
                                    <p:cond delay="1000"/>
                                  </p:stCondLst>
                                  <p:childTnLst>
                                    <p:set>
                                      <p:cBhvr>
                                        <p:cTn id="9" dur="1" fill="hold">
                                          <p:stCondLst>
                                            <p:cond delay="9"/>
                                          </p:stCondLst>
                                        </p:cTn>
                                        <p:tgtEl>
                                          <p:spTgt spid="4"/>
                                        </p:tgtEl>
                                        <p:attrNameLst>
                                          <p:attrName>style.visibility</p:attrName>
                                        </p:attrNameLst>
                                      </p:cBhvr>
                                      <p:to>
                                        <p:strVal val="hidden"/>
                                      </p:to>
                                    </p:set>
                                  </p:childTnLst>
                                </p:cTn>
                              </p:par>
                            </p:childTnLst>
                          </p:cTn>
                        </p:par>
                        <p:par>
                          <p:cTn id="10" fill="hold">
                            <p:stCondLst>
                              <p:cond delay="1010"/>
                            </p:stCondLst>
                            <p:childTnLst>
                              <p:par>
                                <p:cTn id="11" presetID="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010"/>
                            </p:stCondLst>
                            <p:childTnLst>
                              <p:par>
                                <p:cTn id="14" presetID="1" presetClass="exit" presetSubtype="0" fill="hold" grpId="1" nodeType="afterEffect">
                                  <p:stCondLst>
                                    <p:cond delay="1000"/>
                                  </p:stCondLst>
                                  <p:childTnLst>
                                    <p:set>
                                      <p:cBhvr>
                                        <p:cTn id="15" dur="1" fill="hold">
                                          <p:stCondLst>
                                            <p:cond delay="0"/>
                                          </p:stCondLst>
                                        </p:cTn>
                                        <p:tgtEl>
                                          <p:spTgt spid="7"/>
                                        </p:tgtEl>
                                        <p:attrNameLst>
                                          <p:attrName>style.visibility</p:attrName>
                                        </p:attrNameLst>
                                      </p:cBhvr>
                                      <p:to>
                                        <p:strVal val="hidden"/>
                                      </p:to>
                                    </p:set>
                                  </p:childTnLst>
                                </p:cTn>
                              </p:par>
                            </p:childTnLst>
                          </p:cTn>
                        </p:par>
                        <p:par>
                          <p:cTn id="16" fill="hold">
                            <p:stCondLst>
                              <p:cond delay="201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p:stCondLst>
                              <p:cond delay="2010"/>
                            </p:stCondLst>
                            <p:childTnLst>
                              <p:par>
                                <p:cTn id="20" presetID="1" presetClass="exit" presetSubtype="0" fill="hold" grpId="1" nodeType="afterEffect">
                                  <p:stCondLst>
                                    <p:cond delay="100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p:stCondLst>
                              <p:cond delay="3010"/>
                            </p:stCondLst>
                            <p:childTnLst>
                              <p:par>
                                <p:cTn id="23" presetID="1"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3010"/>
                            </p:stCondLst>
                            <p:childTnLst>
                              <p:par>
                                <p:cTn id="26" presetID="1" presetClass="exit" presetSubtype="0" fill="hold" grpId="1" nodeType="afterEffect">
                                  <p:stCondLst>
                                    <p:cond delay="1000"/>
                                  </p:stCondLst>
                                  <p:childTnLst>
                                    <p:set>
                                      <p:cBhvr>
                                        <p:cTn id="27" dur="1" fill="hold">
                                          <p:stCondLst>
                                            <p:cond delay="0"/>
                                          </p:stCondLst>
                                        </p:cTn>
                                        <p:tgtEl>
                                          <p:spTgt spid="8"/>
                                        </p:tgtEl>
                                        <p:attrNameLst>
                                          <p:attrName>style.visibility</p:attrName>
                                        </p:attrNameLst>
                                      </p:cBhvr>
                                      <p:to>
                                        <p:strVal val="hidden"/>
                                      </p:to>
                                    </p:set>
                                  </p:childTnLst>
                                </p:cTn>
                              </p:par>
                            </p:childTnLst>
                          </p:cTn>
                        </p:par>
                        <p:par>
                          <p:cTn id="28" fill="hold">
                            <p:stCondLst>
                              <p:cond delay="4010"/>
                            </p:stCondLst>
                            <p:childTnLst>
                              <p:par>
                                <p:cTn id="29" presetID="1"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par>
                          <p:cTn id="31" fill="hold">
                            <p:stCondLst>
                              <p:cond delay="4010"/>
                            </p:stCondLst>
                            <p:childTnLst>
                              <p:par>
                                <p:cTn id="32" presetID="1" presetClass="exit" presetSubtype="0" fill="hold" grpId="1" nodeType="afterEffect">
                                  <p:stCondLst>
                                    <p:cond delay="1000"/>
                                  </p:stCondLst>
                                  <p:childTnLst>
                                    <p:set>
                                      <p:cBhvr>
                                        <p:cTn id="33" dur="1" fill="hold">
                                          <p:stCondLst>
                                            <p:cond delay="0"/>
                                          </p:stCondLst>
                                        </p:cTn>
                                        <p:tgtEl>
                                          <p:spTgt spid="11"/>
                                        </p:tgtEl>
                                        <p:attrNameLst>
                                          <p:attrName>style.visibility</p:attrName>
                                        </p:attrNameLst>
                                      </p:cBhvr>
                                      <p:to>
                                        <p:strVal val="hidden"/>
                                      </p:to>
                                    </p:set>
                                  </p:childTnLst>
                                </p:cTn>
                              </p:par>
                            </p:childTnLst>
                          </p:cTn>
                        </p:par>
                        <p:par>
                          <p:cTn id="34" fill="hold">
                            <p:stCondLst>
                              <p:cond delay="5010"/>
                            </p:stCondLst>
                            <p:childTnLst>
                              <p:par>
                                <p:cTn id="35" presetID="1"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par>
                          <p:cTn id="37" fill="hold">
                            <p:stCondLst>
                              <p:cond delay="5010"/>
                            </p:stCondLst>
                            <p:childTnLst>
                              <p:par>
                                <p:cTn id="38" presetID="1" presetClass="exit" presetSubtype="0" fill="hold" grpId="1" nodeType="afterEffect">
                                  <p:stCondLst>
                                    <p:cond delay="1000"/>
                                  </p:stCondLst>
                                  <p:childTnLst>
                                    <p:set>
                                      <p:cBhvr>
                                        <p:cTn id="39" dur="1" fill="hold">
                                          <p:stCondLst>
                                            <p:cond delay="0"/>
                                          </p:stCondLst>
                                        </p:cTn>
                                        <p:tgtEl>
                                          <p:spTgt spid="10"/>
                                        </p:tgtEl>
                                        <p:attrNameLst>
                                          <p:attrName>style.visibility</p:attrName>
                                        </p:attrNameLst>
                                      </p:cBhvr>
                                      <p:to>
                                        <p:strVal val="hidden"/>
                                      </p:to>
                                    </p:set>
                                  </p:childTnLst>
                                </p:cTn>
                              </p:par>
                            </p:childTnLst>
                          </p:cTn>
                        </p:par>
                        <p:par>
                          <p:cTn id="40" fill="hold">
                            <p:stCondLst>
                              <p:cond delay="6010"/>
                            </p:stCondLst>
                            <p:childTnLst>
                              <p:par>
                                <p:cTn id="41" presetID="1" presetClass="entr" presetSubtype="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par>
                          <p:cTn id="43" fill="hold">
                            <p:stCondLst>
                              <p:cond delay="6010"/>
                            </p:stCondLst>
                            <p:childTnLst>
                              <p:par>
                                <p:cTn id="44" presetID="1" presetClass="exit" presetSubtype="0" fill="hold" grpId="1" nodeType="afterEffect">
                                  <p:stCondLst>
                                    <p:cond delay="1000"/>
                                  </p:stCondLst>
                                  <p:childTnLst>
                                    <p:set>
                                      <p:cBhvr>
                                        <p:cTn id="45" dur="1" fill="hold">
                                          <p:stCondLst>
                                            <p:cond delay="0"/>
                                          </p:stCondLst>
                                        </p:cTn>
                                        <p:tgtEl>
                                          <p:spTgt spid="5"/>
                                        </p:tgtEl>
                                        <p:attrNameLst>
                                          <p:attrName>style.visibility</p:attrName>
                                        </p:attrNameLst>
                                      </p:cBhvr>
                                      <p:to>
                                        <p:strVal val="hidden"/>
                                      </p:to>
                                    </p:set>
                                  </p:childTnLst>
                                </p:cTn>
                              </p:par>
                            </p:childTnLst>
                          </p:cTn>
                        </p:par>
                        <p:par>
                          <p:cTn id="46" fill="hold">
                            <p:stCondLst>
                              <p:cond delay="7010"/>
                            </p:stCondLst>
                            <p:childTnLst>
                              <p:par>
                                <p:cTn id="47" presetID="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par>
                          <p:cTn id="49" fill="hold">
                            <p:stCondLst>
                              <p:cond delay="7010"/>
                            </p:stCondLst>
                            <p:childTnLst>
                              <p:par>
                                <p:cTn id="50" presetID="1" presetClass="exit" presetSubtype="0" fill="hold" grpId="1" nodeType="afterEffect">
                                  <p:stCondLst>
                                    <p:cond delay="1000"/>
                                  </p:stCondLst>
                                  <p:childTnLst>
                                    <p:set>
                                      <p:cBhvr>
                                        <p:cTn id="51" dur="1" fill="hold">
                                          <p:stCondLst>
                                            <p:cond delay="0"/>
                                          </p:stCondLst>
                                        </p:cTn>
                                        <p:tgtEl>
                                          <p:spTgt spid="12"/>
                                        </p:tgtEl>
                                        <p:attrNameLst>
                                          <p:attrName>style.visibility</p:attrName>
                                        </p:attrNameLst>
                                      </p:cBhvr>
                                      <p:to>
                                        <p:strVal val="hidden"/>
                                      </p:to>
                                    </p:set>
                                  </p:childTnLst>
                                </p:cTn>
                              </p:par>
                            </p:childTnLst>
                          </p:cTn>
                        </p:par>
                        <p:par>
                          <p:cTn id="52" fill="hold">
                            <p:stCondLst>
                              <p:cond delay="8010"/>
                            </p:stCondLst>
                            <p:childTnLst>
                              <p:par>
                                <p:cTn id="53" presetID="1"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par>
                          <p:cTn id="55" fill="hold">
                            <p:stCondLst>
                              <p:cond delay="8010"/>
                            </p:stCondLst>
                            <p:childTnLst>
                              <p:par>
                                <p:cTn id="56" presetID="1" presetClass="exit" presetSubtype="0" fill="hold" grpId="1" nodeType="afterEffect">
                                  <p:stCondLst>
                                    <p:cond delay="1000"/>
                                  </p:stCondLst>
                                  <p:childTnLst>
                                    <p:set>
                                      <p:cBhvr>
                                        <p:cTn id="57" dur="1" fill="hold">
                                          <p:stCondLst>
                                            <p:cond delay="0"/>
                                          </p:stCondLst>
                                        </p:cTn>
                                        <p:tgtEl>
                                          <p:spTgt spid="15"/>
                                        </p:tgtEl>
                                        <p:attrNameLst>
                                          <p:attrName>style.visibility</p:attrName>
                                        </p:attrNameLst>
                                      </p:cBhvr>
                                      <p:to>
                                        <p:strVal val="hidden"/>
                                      </p:to>
                                    </p:set>
                                  </p:childTnLst>
                                </p:cTn>
                              </p:par>
                            </p:childTnLst>
                          </p:cTn>
                        </p:par>
                        <p:par>
                          <p:cTn id="58" fill="hold">
                            <p:stCondLst>
                              <p:cond delay="9010"/>
                            </p:stCondLst>
                            <p:childTnLst>
                              <p:par>
                                <p:cTn id="59" presetID="1" presetClass="entr" presetSubtype="0"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childTnLst>
                                </p:cTn>
                              </p:par>
                            </p:childTnLst>
                          </p:cTn>
                        </p:par>
                        <p:par>
                          <p:cTn id="61" fill="hold">
                            <p:stCondLst>
                              <p:cond delay="9010"/>
                            </p:stCondLst>
                            <p:childTnLst>
                              <p:par>
                                <p:cTn id="62" presetID="1" presetClass="exit" presetSubtype="0" fill="hold" grpId="1" nodeType="afterEffect">
                                  <p:stCondLst>
                                    <p:cond delay="1000"/>
                                  </p:stCondLst>
                                  <p:childTnLst>
                                    <p:set>
                                      <p:cBhvr>
                                        <p:cTn id="63" dur="1" fill="hold">
                                          <p:stCondLst>
                                            <p:cond delay="0"/>
                                          </p:stCondLst>
                                        </p:cTn>
                                        <p:tgtEl>
                                          <p:spTgt spid="9"/>
                                        </p:tgtEl>
                                        <p:attrNameLst>
                                          <p:attrName>style.visibility</p:attrName>
                                        </p:attrNameLst>
                                      </p:cBhvr>
                                      <p:to>
                                        <p:strVal val="hidden"/>
                                      </p:to>
                                    </p:set>
                                  </p:childTnLst>
                                </p:cTn>
                              </p:par>
                            </p:childTnLst>
                          </p:cTn>
                        </p:par>
                        <p:par>
                          <p:cTn id="64" fill="hold">
                            <p:stCondLst>
                              <p:cond delay="10010"/>
                            </p:stCondLst>
                            <p:childTnLst>
                              <p:par>
                                <p:cTn id="65" presetID="1"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par>
                          <p:cTn id="67" fill="hold">
                            <p:stCondLst>
                              <p:cond delay="10010"/>
                            </p:stCondLst>
                            <p:childTnLst>
                              <p:par>
                                <p:cTn id="68" presetID="1" presetClass="exit" presetSubtype="0" fill="hold" grpId="1" nodeType="afterEffect">
                                  <p:stCondLst>
                                    <p:cond delay="1000"/>
                                  </p:stCondLst>
                                  <p:childTnLst>
                                    <p:set>
                                      <p:cBhvr>
                                        <p:cTn id="69" dur="1" fill="hold">
                                          <p:stCondLst>
                                            <p:cond delay="0"/>
                                          </p:stCondLst>
                                        </p:cTn>
                                        <p:tgtEl>
                                          <p:spTgt spid="14"/>
                                        </p:tgtEl>
                                        <p:attrNameLst>
                                          <p:attrName>style.visibility</p:attrName>
                                        </p:attrNameLst>
                                      </p:cBhvr>
                                      <p:to>
                                        <p:strVal val="hidden"/>
                                      </p:to>
                                    </p:set>
                                  </p:childTnLst>
                                </p:cTn>
                              </p:par>
                            </p:childTnLst>
                          </p:cTn>
                        </p:par>
                        <p:par>
                          <p:cTn id="70" fill="hold">
                            <p:stCondLst>
                              <p:cond delay="11010"/>
                            </p:stCondLst>
                            <p:childTnLst>
                              <p:par>
                                <p:cTn id="71" presetID="1"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childTnLst>
                                </p:cTn>
                              </p:par>
                            </p:childTnLst>
                          </p:cTn>
                        </p:par>
                        <p:par>
                          <p:cTn id="73" fill="hold">
                            <p:stCondLst>
                              <p:cond delay="11010"/>
                            </p:stCondLst>
                            <p:childTnLst>
                              <p:par>
                                <p:cTn id="74" presetID="1" presetClass="exit" presetSubtype="0" fill="hold" grpId="1" nodeType="afterEffect">
                                  <p:stCondLst>
                                    <p:cond delay="1000"/>
                                  </p:stCondLst>
                                  <p:childTnLst>
                                    <p:set>
                                      <p:cBhvr>
                                        <p:cTn id="75" dur="1" fill="hold">
                                          <p:stCondLst>
                                            <p:cond delay="0"/>
                                          </p:stCondLst>
                                        </p:cTn>
                                        <p:tgtEl>
                                          <p:spTgt spid="13"/>
                                        </p:tgtEl>
                                        <p:attrNameLst>
                                          <p:attrName>style.visibility</p:attrName>
                                        </p:attrNameLst>
                                      </p:cBhvr>
                                      <p:to>
                                        <p:strVal val="hidden"/>
                                      </p:to>
                                    </p:set>
                                  </p:childTnLst>
                                </p:cTn>
                              </p:par>
                            </p:childTnLst>
                          </p:cTn>
                        </p:par>
                        <p:par>
                          <p:cTn id="76" fill="hold">
                            <p:stCondLst>
                              <p:cond delay="12010"/>
                            </p:stCondLst>
                            <p:childTnLst>
                              <p:par>
                                <p:cTn id="77" presetID="1" presetClass="entr" presetSubtype="0" fill="hold" grpId="0" nodeType="afterEffect">
                                  <p:stCondLst>
                                    <p:cond delay="0"/>
                                  </p:stCondLst>
                                  <p:childTnLst>
                                    <p:set>
                                      <p:cBhvr>
                                        <p:cTn id="78" dur="1" fill="hold">
                                          <p:stCondLst>
                                            <p:cond delay="0"/>
                                          </p:stCondLst>
                                        </p:cTn>
                                        <p:tgtEl>
                                          <p:spTgt spid="126"/>
                                        </p:tgtEl>
                                        <p:attrNameLst>
                                          <p:attrName>style.visibility</p:attrName>
                                        </p:attrNameLst>
                                      </p:cBhvr>
                                      <p:to>
                                        <p:strVal val="visible"/>
                                      </p:to>
                                    </p:set>
                                  </p:childTnLst>
                                </p:cTn>
                              </p:par>
                            </p:childTnLst>
                          </p:cTn>
                        </p:par>
                        <p:par>
                          <p:cTn id="79" fill="hold">
                            <p:stCondLst>
                              <p:cond delay="12010"/>
                            </p:stCondLst>
                            <p:childTnLst>
                              <p:par>
                                <p:cTn id="80" presetID="1" presetClass="exit" presetSubtype="0" fill="hold" grpId="1" nodeType="afterEffect">
                                  <p:stCondLst>
                                    <p:cond delay="1000"/>
                                  </p:stCondLst>
                                  <p:childTnLst>
                                    <p:set>
                                      <p:cBhvr>
                                        <p:cTn id="81" dur="1" fill="hold">
                                          <p:stCondLst>
                                            <p:cond delay="0"/>
                                          </p:stCondLst>
                                        </p:cTn>
                                        <p:tgtEl>
                                          <p:spTgt spid="126"/>
                                        </p:tgtEl>
                                        <p:attrNameLst>
                                          <p:attrName>style.visibility</p:attrName>
                                        </p:attrNameLst>
                                      </p:cBhvr>
                                      <p:to>
                                        <p:strVal val="hidden"/>
                                      </p:to>
                                    </p:set>
                                  </p:childTnLst>
                                </p:cTn>
                              </p:par>
                            </p:childTnLst>
                          </p:cTn>
                        </p:par>
                        <p:par>
                          <p:cTn id="82" fill="hold">
                            <p:stCondLst>
                              <p:cond delay="13010"/>
                            </p:stCondLst>
                            <p:childTnLst>
                              <p:par>
                                <p:cTn id="83" presetID="1" presetClass="entr" presetSubtype="0"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childTnLst>
                                </p:cTn>
                              </p:par>
                            </p:childTnLst>
                          </p:cTn>
                        </p:par>
                        <p:par>
                          <p:cTn id="85" fill="hold">
                            <p:stCondLst>
                              <p:cond delay="13010"/>
                            </p:stCondLst>
                            <p:childTnLst>
                              <p:par>
                                <p:cTn id="86" presetID="1" presetClass="exit" presetSubtype="0" fill="hold" grpId="1" nodeType="afterEffect">
                                  <p:stCondLst>
                                    <p:cond delay="1000"/>
                                  </p:stCondLst>
                                  <p:childTnLst>
                                    <p:set>
                                      <p:cBhvr>
                                        <p:cTn id="87" dur="1" fill="hold">
                                          <p:stCondLst>
                                            <p:cond delay="0"/>
                                          </p:stCondLst>
                                        </p:cTn>
                                        <p:tgtEl>
                                          <p:spTgt spid="17"/>
                                        </p:tgtEl>
                                        <p:attrNameLst>
                                          <p:attrName>style.visibility</p:attrName>
                                        </p:attrNameLst>
                                      </p:cBhvr>
                                      <p:to>
                                        <p:strVal val="hidden"/>
                                      </p:to>
                                    </p:set>
                                  </p:childTnLst>
                                </p:cTn>
                              </p:par>
                            </p:childTnLst>
                          </p:cTn>
                        </p:par>
                        <p:par>
                          <p:cTn id="88" fill="hold">
                            <p:stCondLst>
                              <p:cond delay="14010"/>
                            </p:stCondLst>
                            <p:childTnLst>
                              <p:par>
                                <p:cTn id="89" presetID="1" presetClass="entr" presetSubtype="0" fill="hold" grpId="0" nodeType="afterEffect">
                                  <p:stCondLst>
                                    <p:cond delay="0"/>
                                  </p:stCondLst>
                                  <p:childTnLst>
                                    <p:set>
                                      <p:cBhvr>
                                        <p:cTn id="90" dur="1" fill="hold">
                                          <p:stCondLst>
                                            <p:cond delay="0"/>
                                          </p:stCondLst>
                                        </p:cTn>
                                        <p:tgtEl>
                                          <p:spTgt spid="19"/>
                                        </p:tgtEl>
                                        <p:attrNameLst>
                                          <p:attrName>style.visibility</p:attrName>
                                        </p:attrNameLst>
                                      </p:cBhvr>
                                      <p:to>
                                        <p:strVal val="visible"/>
                                      </p:to>
                                    </p:set>
                                  </p:childTnLst>
                                </p:cTn>
                              </p:par>
                            </p:childTnLst>
                          </p:cTn>
                        </p:par>
                        <p:par>
                          <p:cTn id="91" fill="hold">
                            <p:stCondLst>
                              <p:cond delay="14010"/>
                            </p:stCondLst>
                            <p:childTnLst>
                              <p:par>
                                <p:cTn id="92" presetID="1" presetClass="exit" presetSubtype="0" fill="hold" grpId="1" nodeType="afterEffect">
                                  <p:stCondLst>
                                    <p:cond delay="1000"/>
                                  </p:stCondLst>
                                  <p:childTnLst>
                                    <p:set>
                                      <p:cBhvr>
                                        <p:cTn id="93" dur="1" fill="hold">
                                          <p:stCondLst>
                                            <p:cond delay="0"/>
                                          </p:stCondLst>
                                        </p:cTn>
                                        <p:tgtEl>
                                          <p:spTgt spid="19"/>
                                        </p:tgtEl>
                                        <p:attrNameLst>
                                          <p:attrName>style.visibility</p:attrName>
                                        </p:attrNameLst>
                                      </p:cBhvr>
                                      <p:to>
                                        <p:strVal val="hidden"/>
                                      </p:to>
                                    </p:set>
                                  </p:childTnLst>
                                </p:cTn>
                              </p:par>
                            </p:childTnLst>
                          </p:cTn>
                        </p:par>
                        <p:par>
                          <p:cTn id="94" fill="hold">
                            <p:stCondLst>
                              <p:cond delay="15010"/>
                            </p:stCondLst>
                            <p:childTnLst>
                              <p:par>
                                <p:cTn id="95" presetID="1" presetClass="entr" presetSubtype="0"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childTnLst>
                                </p:cTn>
                              </p:par>
                            </p:childTnLst>
                          </p:cTn>
                        </p:par>
                        <p:par>
                          <p:cTn id="97" fill="hold">
                            <p:stCondLst>
                              <p:cond delay="15010"/>
                            </p:stCondLst>
                            <p:childTnLst>
                              <p:par>
                                <p:cTn id="98" presetID="1" presetClass="exit" presetSubtype="0" fill="hold" grpId="1" nodeType="afterEffect">
                                  <p:stCondLst>
                                    <p:cond delay="1000"/>
                                  </p:stCondLst>
                                  <p:childTnLst>
                                    <p:set>
                                      <p:cBhvr>
                                        <p:cTn id="99" dur="1" fill="hold">
                                          <p:stCondLst>
                                            <p:cond delay="0"/>
                                          </p:stCondLst>
                                        </p:cTn>
                                        <p:tgtEl>
                                          <p:spTgt spid="18"/>
                                        </p:tgtEl>
                                        <p:attrNameLst>
                                          <p:attrName>style.visibility</p:attrName>
                                        </p:attrNameLst>
                                      </p:cBhvr>
                                      <p:to>
                                        <p:strVal val="hidden"/>
                                      </p:to>
                                    </p:set>
                                  </p:childTnLst>
                                </p:cTn>
                              </p:par>
                            </p:childTnLst>
                          </p:cTn>
                        </p:par>
                        <p:par>
                          <p:cTn id="100" fill="hold">
                            <p:stCondLst>
                              <p:cond delay="16010"/>
                            </p:stCondLst>
                            <p:childTnLst>
                              <p:par>
                                <p:cTn id="101" presetID="1"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childTnLst>
                                </p:cTn>
                              </p:par>
                            </p:childTnLst>
                          </p:cTn>
                        </p:par>
                        <p:par>
                          <p:cTn id="103" fill="hold">
                            <p:stCondLst>
                              <p:cond delay="16010"/>
                            </p:stCondLst>
                            <p:childTnLst>
                              <p:par>
                                <p:cTn id="104" presetID="1" presetClass="exit" presetSubtype="0" fill="hold" grpId="1" nodeType="afterEffect">
                                  <p:stCondLst>
                                    <p:cond delay="1000"/>
                                  </p:stCondLst>
                                  <p:childTnLst>
                                    <p:set>
                                      <p:cBhvr>
                                        <p:cTn id="105" dur="1" fill="hold">
                                          <p:stCondLst>
                                            <p:cond delay="0"/>
                                          </p:stCondLst>
                                        </p:cTn>
                                        <p:tgtEl>
                                          <p:spTgt spid="22"/>
                                        </p:tgtEl>
                                        <p:attrNameLst>
                                          <p:attrName>style.visibility</p:attrName>
                                        </p:attrNameLst>
                                      </p:cBhvr>
                                      <p:to>
                                        <p:strVal val="hidden"/>
                                      </p:to>
                                    </p:set>
                                  </p:childTnLst>
                                </p:cTn>
                              </p:par>
                            </p:childTnLst>
                          </p:cTn>
                        </p:par>
                        <p:par>
                          <p:cTn id="106" fill="hold">
                            <p:stCondLst>
                              <p:cond delay="17010"/>
                            </p:stCondLst>
                            <p:childTnLst>
                              <p:par>
                                <p:cTn id="107" presetID="1" presetClass="entr" presetSubtype="0" fill="hold" grpId="0" nodeType="afterEffect">
                                  <p:stCondLst>
                                    <p:cond delay="0"/>
                                  </p:stCondLst>
                                  <p:childTnLst>
                                    <p:set>
                                      <p:cBhvr>
                                        <p:cTn id="108" dur="1" fill="hold">
                                          <p:stCondLst>
                                            <p:cond delay="0"/>
                                          </p:stCondLst>
                                        </p:cTn>
                                        <p:tgtEl>
                                          <p:spTgt spid="23"/>
                                        </p:tgtEl>
                                        <p:attrNameLst>
                                          <p:attrName>style.visibility</p:attrName>
                                        </p:attrNameLst>
                                      </p:cBhvr>
                                      <p:to>
                                        <p:strVal val="visible"/>
                                      </p:to>
                                    </p:set>
                                  </p:childTnLst>
                                </p:cTn>
                              </p:par>
                            </p:childTnLst>
                          </p:cTn>
                        </p:par>
                        <p:par>
                          <p:cTn id="109" fill="hold">
                            <p:stCondLst>
                              <p:cond delay="17010"/>
                            </p:stCondLst>
                            <p:childTnLst>
                              <p:par>
                                <p:cTn id="110" presetID="1" presetClass="exit" presetSubtype="0" fill="hold" grpId="1" nodeType="afterEffect">
                                  <p:stCondLst>
                                    <p:cond delay="1000"/>
                                  </p:stCondLst>
                                  <p:childTnLst>
                                    <p:set>
                                      <p:cBhvr>
                                        <p:cTn id="111" dur="1" fill="hold">
                                          <p:stCondLst>
                                            <p:cond delay="0"/>
                                          </p:stCondLst>
                                        </p:cTn>
                                        <p:tgtEl>
                                          <p:spTgt spid="23"/>
                                        </p:tgtEl>
                                        <p:attrNameLst>
                                          <p:attrName>style.visibility</p:attrName>
                                        </p:attrNameLst>
                                      </p:cBhvr>
                                      <p:to>
                                        <p:strVal val="hidden"/>
                                      </p:to>
                                    </p:set>
                                  </p:childTnLst>
                                </p:cTn>
                              </p:par>
                            </p:childTnLst>
                          </p:cTn>
                        </p:par>
                        <p:par>
                          <p:cTn id="112" fill="hold">
                            <p:stCondLst>
                              <p:cond delay="18010"/>
                            </p:stCondLst>
                            <p:childTnLst>
                              <p:par>
                                <p:cTn id="113" presetID="1" presetClass="entr" presetSubtype="0" fill="hold" grpId="0" nodeType="afterEffect">
                                  <p:stCondLst>
                                    <p:cond delay="0"/>
                                  </p:stCondLst>
                                  <p:childTnLst>
                                    <p:set>
                                      <p:cBhvr>
                                        <p:cTn id="114" dur="1" fill="hold">
                                          <p:stCondLst>
                                            <p:cond delay="0"/>
                                          </p:stCondLst>
                                        </p:cTn>
                                        <p:tgtEl>
                                          <p:spTgt spid="16"/>
                                        </p:tgtEl>
                                        <p:attrNameLst>
                                          <p:attrName>style.visibility</p:attrName>
                                        </p:attrNameLst>
                                      </p:cBhvr>
                                      <p:to>
                                        <p:strVal val="visible"/>
                                      </p:to>
                                    </p:set>
                                  </p:childTnLst>
                                </p:cTn>
                              </p:par>
                            </p:childTnLst>
                          </p:cTn>
                        </p:par>
                        <p:par>
                          <p:cTn id="115" fill="hold">
                            <p:stCondLst>
                              <p:cond delay="18010"/>
                            </p:stCondLst>
                            <p:childTnLst>
                              <p:par>
                                <p:cTn id="116" presetID="1" presetClass="exit" presetSubtype="0" fill="hold" grpId="1" nodeType="afterEffect">
                                  <p:stCondLst>
                                    <p:cond delay="1000"/>
                                  </p:stCondLst>
                                  <p:childTnLst>
                                    <p:set>
                                      <p:cBhvr>
                                        <p:cTn id="117" dur="1" fill="hold">
                                          <p:stCondLst>
                                            <p:cond delay="0"/>
                                          </p:stCondLst>
                                        </p:cTn>
                                        <p:tgtEl>
                                          <p:spTgt spid="16"/>
                                        </p:tgtEl>
                                        <p:attrNameLst>
                                          <p:attrName>style.visibility</p:attrName>
                                        </p:attrNameLst>
                                      </p:cBhvr>
                                      <p:to>
                                        <p:strVal val="hidden"/>
                                      </p:to>
                                    </p:set>
                                  </p:childTnLst>
                                </p:cTn>
                              </p:par>
                            </p:childTnLst>
                          </p:cTn>
                        </p:par>
                        <p:par>
                          <p:cTn id="118" fill="hold">
                            <p:stCondLst>
                              <p:cond delay="19010"/>
                            </p:stCondLst>
                            <p:childTnLst>
                              <p:par>
                                <p:cTn id="119" presetID="1" presetClass="entr" presetSubtype="0" fill="hold" grpId="0" nodeType="afterEffect">
                                  <p:stCondLst>
                                    <p:cond delay="0"/>
                                  </p:stCondLst>
                                  <p:childTnLst>
                                    <p:set>
                                      <p:cBhvr>
                                        <p:cTn id="120" dur="1" fill="hold">
                                          <p:stCondLst>
                                            <p:cond delay="0"/>
                                          </p:stCondLst>
                                        </p:cTn>
                                        <p:tgtEl>
                                          <p:spTgt spid="21"/>
                                        </p:tgtEl>
                                        <p:attrNameLst>
                                          <p:attrName>style.visibility</p:attrName>
                                        </p:attrNameLst>
                                      </p:cBhvr>
                                      <p:to>
                                        <p:strVal val="visible"/>
                                      </p:to>
                                    </p:set>
                                  </p:childTnLst>
                                </p:cTn>
                              </p:par>
                            </p:childTnLst>
                          </p:cTn>
                        </p:par>
                        <p:par>
                          <p:cTn id="121" fill="hold">
                            <p:stCondLst>
                              <p:cond delay="19010"/>
                            </p:stCondLst>
                            <p:childTnLst>
                              <p:par>
                                <p:cTn id="122" presetID="1" presetClass="exit" presetSubtype="0" fill="hold" grpId="1" nodeType="afterEffect">
                                  <p:stCondLst>
                                    <p:cond delay="1000"/>
                                  </p:stCondLst>
                                  <p:childTnLst>
                                    <p:set>
                                      <p:cBhvr>
                                        <p:cTn id="123" dur="1" fill="hold">
                                          <p:stCondLst>
                                            <p:cond delay="0"/>
                                          </p:stCondLst>
                                        </p:cTn>
                                        <p:tgtEl>
                                          <p:spTgt spid="21"/>
                                        </p:tgtEl>
                                        <p:attrNameLst>
                                          <p:attrName>style.visibility</p:attrName>
                                        </p:attrNameLst>
                                      </p:cBhvr>
                                      <p:to>
                                        <p:strVal val="hidden"/>
                                      </p:to>
                                    </p:set>
                                  </p:childTnLst>
                                </p:cTn>
                              </p:par>
                            </p:childTnLst>
                          </p:cTn>
                        </p:par>
                        <p:par>
                          <p:cTn id="124" fill="hold">
                            <p:stCondLst>
                              <p:cond delay="20010"/>
                            </p:stCondLst>
                            <p:childTnLst>
                              <p:par>
                                <p:cTn id="125" presetID="1" presetClass="entr" presetSubtype="0" fill="hold" grpId="0" nodeType="afterEffect">
                                  <p:stCondLst>
                                    <p:cond delay="0"/>
                                  </p:stCondLst>
                                  <p:childTnLst>
                                    <p:set>
                                      <p:cBhvr>
                                        <p:cTn id="126" dur="1" fill="hold">
                                          <p:stCondLst>
                                            <p:cond delay="0"/>
                                          </p:stCondLst>
                                        </p:cTn>
                                        <p:tgtEl>
                                          <p:spTgt spid="20"/>
                                        </p:tgtEl>
                                        <p:attrNameLst>
                                          <p:attrName>style.visibility</p:attrName>
                                        </p:attrNameLst>
                                      </p:cBhvr>
                                      <p:to>
                                        <p:strVal val="visible"/>
                                      </p:to>
                                    </p:set>
                                  </p:childTnLst>
                                </p:cTn>
                              </p:par>
                            </p:childTnLst>
                          </p:cTn>
                        </p:par>
                        <p:par>
                          <p:cTn id="127" fill="hold">
                            <p:stCondLst>
                              <p:cond delay="20010"/>
                            </p:stCondLst>
                            <p:childTnLst>
                              <p:par>
                                <p:cTn id="128" presetID="1" presetClass="exit" presetSubtype="0" fill="hold" grpId="1" nodeType="afterEffect">
                                  <p:stCondLst>
                                    <p:cond delay="1000"/>
                                  </p:stCondLst>
                                  <p:childTnLst>
                                    <p:set>
                                      <p:cBhvr>
                                        <p:cTn id="129" dur="1" fill="hold">
                                          <p:stCondLst>
                                            <p:cond delay="0"/>
                                          </p:stCondLst>
                                        </p:cTn>
                                        <p:tgtEl>
                                          <p:spTgt spid="20"/>
                                        </p:tgtEl>
                                        <p:attrNameLst>
                                          <p:attrName>style.visibility</p:attrName>
                                        </p:attrNameLst>
                                      </p:cBhvr>
                                      <p:to>
                                        <p:strVal val="hidden"/>
                                      </p:to>
                                    </p:set>
                                  </p:childTnLst>
                                </p:cTn>
                              </p:par>
                            </p:childTnLst>
                          </p:cTn>
                        </p:par>
                        <p:par>
                          <p:cTn id="130" fill="hold">
                            <p:stCondLst>
                              <p:cond delay="21010"/>
                            </p:stCondLst>
                            <p:childTnLst>
                              <p:par>
                                <p:cTn id="131" presetID="1" presetClass="entr" presetSubtype="0" fill="hold" grpId="0" nodeType="afterEffect">
                                  <p:stCondLst>
                                    <p:cond delay="0"/>
                                  </p:stCondLst>
                                  <p:childTnLst>
                                    <p:set>
                                      <p:cBhvr>
                                        <p:cTn id="132" dur="1" fill="hold">
                                          <p:stCondLst>
                                            <p:cond delay="0"/>
                                          </p:stCondLst>
                                        </p:cTn>
                                        <p:tgtEl>
                                          <p:spTgt spid="37"/>
                                        </p:tgtEl>
                                        <p:attrNameLst>
                                          <p:attrName>style.visibility</p:attrName>
                                        </p:attrNameLst>
                                      </p:cBhvr>
                                      <p:to>
                                        <p:strVal val="visible"/>
                                      </p:to>
                                    </p:set>
                                  </p:childTnLst>
                                </p:cTn>
                              </p:par>
                            </p:childTnLst>
                          </p:cTn>
                        </p:par>
                        <p:par>
                          <p:cTn id="133" fill="hold">
                            <p:stCondLst>
                              <p:cond delay="21010"/>
                            </p:stCondLst>
                            <p:childTnLst>
                              <p:par>
                                <p:cTn id="134" presetID="1" presetClass="exit" presetSubtype="0" fill="hold" grpId="1" nodeType="afterEffect">
                                  <p:stCondLst>
                                    <p:cond delay="1000"/>
                                  </p:stCondLst>
                                  <p:childTnLst>
                                    <p:set>
                                      <p:cBhvr>
                                        <p:cTn id="135" dur="1" fill="hold">
                                          <p:stCondLst>
                                            <p:cond delay="0"/>
                                          </p:stCondLst>
                                        </p:cTn>
                                        <p:tgtEl>
                                          <p:spTgt spid="37"/>
                                        </p:tgtEl>
                                        <p:attrNameLst>
                                          <p:attrName>style.visibility</p:attrName>
                                        </p:attrNameLst>
                                      </p:cBhvr>
                                      <p:to>
                                        <p:strVal val="hidden"/>
                                      </p:to>
                                    </p:set>
                                  </p:childTnLst>
                                </p:cTn>
                              </p:par>
                            </p:childTnLst>
                          </p:cTn>
                        </p:par>
                        <p:par>
                          <p:cTn id="136" fill="hold">
                            <p:stCondLst>
                              <p:cond delay="22010"/>
                            </p:stCondLst>
                            <p:childTnLst>
                              <p:par>
                                <p:cTn id="137" presetID="1" presetClass="entr" presetSubtype="0" fill="hold" grpId="0" nodeType="afterEffect">
                                  <p:stCondLst>
                                    <p:cond delay="0"/>
                                  </p:stCondLst>
                                  <p:childTnLst>
                                    <p:set>
                                      <p:cBhvr>
                                        <p:cTn id="138" dur="1" fill="hold">
                                          <p:stCondLst>
                                            <p:cond delay="0"/>
                                          </p:stCondLst>
                                        </p:cTn>
                                        <p:tgtEl>
                                          <p:spTgt spid="36"/>
                                        </p:tgtEl>
                                        <p:attrNameLst>
                                          <p:attrName>style.visibility</p:attrName>
                                        </p:attrNameLst>
                                      </p:cBhvr>
                                      <p:to>
                                        <p:strVal val="visible"/>
                                      </p:to>
                                    </p:set>
                                  </p:childTnLst>
                                </p:cTn>
                              </p:par>
                            </p:childTnLst>
                          </p:cTn>
                        </p:par>
                        <p:par>
                          <p:cTn id="139" fill="hold">
                            <p:stCondLst>
                              <p:cond delay="22010"/>
                            </p:stCondLst>
                            <p:childTnLst>
                              <p:par>
                                <p:cTn id="140" presetID="1" presetClass="exit" presetSubtype="0" fill="hold" grpId="1" nodeType="afterEffect">
                                  <p:stCondLst>
                                    <p:cond delay="1000"/>
                                  </p:stCondLst>
                                  <p:childTnLst>
                                    <p:set>
                                      <p:cBhvr>
                                        <p:cTn id="141" dur="1" fill="hold">
                                          <p:stCondLst>
                                            <p:cond delay="0"/>
                                          </p:stCondLst>
                                        </p:cTn>
                                        <p:tgtEl>
                                          <p:spTgt spid="36"/>
                                        </p:tgtEl>
                                        <p:attrNameLst>
                                          <p:attrName>style.visibility</p:attrName>
                                        </p:attrNameLst>
                                      </p:cBhvr>
                                      <p:to>
                                        <p:strVal val="hidden"/>
                                      </p:to>
                                    </p:set>
                                  </p:childTnLst>
                                </p:cTn>
                              </p:par>
                            </p:childTnLst>
                          </p:cTn>
                        </p:par>
                        <p:par>
                          <p:cTn id="142" fill="hold">
                            <p:stCondLst>
                              <p:cond delay="23010"/>
                            </p:stCondLst>
                            <p:childTnLst>
                              <p:par>
                                <p:cTn id="143" presetID="1" presetClass="entr" presetSubtype="0" fill="hold" grpId="0" nodeType="afterEffect">
                                  <p:stCondLst>
                                    <p:cond delay="0"/>
                                  </p:stCondLst>
                                  <p:childTnLst>
                                    <p:set>
                                      <p:cBhvr>
                                        <p:cTn id="144" dur="1" fill="hold">
                                          <p:stCondLst>
                                            <p:cond delay="0"/>
                                          </p:stCondLst>
                                        </p:cTn>
                                        <p:tgtEl>
                                          <p:spTgt spid="35"/>
                                        </p:tgtEl>
                                        <p:attrNameLst>
                                          <p:attrName>style.visibility</p:attrName>
                                        </p:attrNameLst>
                                      </p:cBhvr>
                                      <p:to>
                                        <p:strVal val="visible"/>
                                      </p:to>
                                    </p:set>
                                  </p:childTnLst>
                                </p:cTn>
                              </p:par>
                            </p:childTnLst>
                          </p:cTn>
                        </p:par>
                        <p:par>
                          <p:cTn id="145" fill="hold">
                            <p:stCondLst>
                              <p:cond delay="23010"/>
                            </p:stCondLst>
                            <p:childTnLst>
                              <p:par>
                                <p:cTn id="146" presetID="1" presetClass="exit" presetSubtype="0" fill="hold" grpId="1" nodeType="afterEffect">
                                  <p:stCondLst>
                                    <p:cond delay="1000"/>
                                  </p:stCondLst>
                                  <p:childTnLst>
                                    <p:set>
                                      <p:cBhvr>
                                        <p:cTn id="147" dur="1" fill="hold">
                                          <p:stCondLst>
                                            <p:cond delay="0"/>
                                          </p:stCondLst>
                                        </p:cTn>
                                        <p:tgtEl>
                                          <p:spTgt spid="35"/>
                                        </p:tgtEl>
                                        <p:attrNameLst>
                                          <p:attrName>style.visibility</p:attrName>
                                        </p:attrNameLst>
                                      </p:cBhvr>
                                      <p:to>
                                        <p:strVal val="hidden"/>
                                      </p:to>
                                    </p:set>
                                  </p:childTnLst>
                                </p:cTn>
                              </p:par>
                            </p:childTnLst>
                          </p:cTn>
                        </p:par>
                        <p:par>
                          <p:cTn id="148" fill="hold">
                            <p:stCondLst>
                              <p:cond delay="24010"/>
                            </p:stCondLst>
                            <p:childTnLst>
                              <p:par>
                                <p:cTn id="149" presetID="1" presetClass="entr" presetSubtype="0"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childTnLst>
                                </p:cTn>
                              </p:par>
                            </p:childTnLst>
                          </p:cTn>
                        </p:par>
                        <p:par>
                          <p:cTn id="151" fill="hold">
                            <p:stCondLst>
                              <p:cond delay="24010"/>
                            </p:stCondLst>
                            <p:childTnLst>
                              <p:par>
                                <p:cTn id="152" presetID="1" presetClass="exit" presetSubtype="0" fill="hold" grpId="1" nodeType="afterEffect">
                                  <p:stCondLst>
                                    <p:cond delay="1000"/>
                                  </p:stCondLst>
                                  <p:childTnLst>
                                    <p:set>
                                      <p:cBhvr>
                                        <p:cTn id="153" dur="1" fill="hold">
                                          <p:stCondLst>
                                            <p:cond delay="0"/>
                                          </p:stCondLst>
                                        </p:cTn>
                                        <p:tgtEl>
                                          <p:spTgt spid="34"/>
                                        </p:tgtEl>
                                        <p:attrNameLst>
                                          <p:attrName>style.visibility</p:attrName>
                                        </p:attrNameLst>
                                      </p:cBhvr>
                                      <p:to>
                                        <p:strVal val="hidden"/>
                                      </p:to>
                                    </p:set>
                                  </p:childTnLst>
                                </p:cTn>
                              </p:par>
                            </p:childTnLst>
                          </p:cTn>
                        </p:par>
                        <p:par>
                          <p:cTn id="154" fill="hold">
                            <p:stCondLst>
                              <p:cond delay="25010"/>
                            </p:stCondLst>
                            <p:childTnLst>
                              <p:par>
                                <p:cTn id="155" presetID="1" presetClass="entr" presetSubtype="0" fill="hold" grpId="0" nodeType="afterEffect">
                                  <p:stCondLst>
                                    <p:cond delay="0"/>
                                  </p:stCondLst>
                                  <p:childTnLst>
                                    <p:set>
                                      <p:cBhvr>
                                        <p:cTn id="156" dur="1" fill="hold">
                                          <p:stCondLst>
                                            <p:cond delay="0"/>
                                          </p:stCondLst>
                                        </p:cTn>
                                        <p:tgtEl>
                                          <p:spTgt spid="33"/>
                                        </p:tgtEl>
                                        <p:attrNameLst>
                                          <p:attrName>style.visibility</p:attrName>
                                        </p:attrNameLst>
                                      </p:cBhvr>
                                      <p:to>
                                        <p:strVal val="visible"/>
                                      </p:to>
                                    </p:set>
                                  </p:childTnLst>
                                </p:cTn>
                              </p:par>
                            </p:childTnLst>
                          </p:cTn>
                        </p:par>
                        <p:par>
                          <p:cTn id="157" fill="hold">
                            <p:stCondLst>
                              <p:cond delay="25010"/>
                            </p:stCondLst>
                            <p:childTnLst>
                              <p:par>
                                <p:cTn id="158" presetID="1" presetClass="exit" presetSubtype="0" fill="hold" grpId="1" nodeType="afterEffect">
                                  <p:stCondLst>
                                    <p:cond delay="1000"/>
                                  </p:stCondLst>
                                  <p:childTnLst>
                                    <p:set>
                                      <p:cBhvr>
                                        <p:cTn id="159" dur="1" fill="hold">
                                          <p:stCondLst>
                                            <p:cond delay="0"/>
                                          </p:stCondLst>
                                        </p:cTn>
                                        <p:tgtEl>
                                          <p:spTgt spid="33"/>
                                        </p:tgtEl>
                                        <p:attrNameLst>
                                          <p:attrName>style.visibility</p:attrName>
                                        </p:attrNameLst>
                                      </p:cBhvr>
                                      <p:to>
                                        <p:strVal val="hidden"/>
                                      </p:to>
                                    </p:set>
                                  </p:childTnLst>
                                </p:cTn>
                              </p:par>
                            </p:childTnLst>
                          </p:cTn>
                        </p:par>
                        <p:par>
                          <p:cTn id="160" fill="hold">
                            <p:stCondLst>
                              <p:cond delay="26010"/>
                            </p:stCondLst>
                            <p:childTnLst>
                              <p:par>
                                <p:cTn id="161" presetID="1" presetClass="entr" presetSubtype="0" fill="hold" grpId="0" nodeType="afterEffect">
                                  <p:stCondLst>
                                    <p:cond delay="0"/>
                                  </p:stCondLst>
                                  <p:childTnLst>
                                    <p:set>
                                      <p:cBhvr>
                                        <p:cTn id="162" dur="1" fill="hold">
                                          <p:stCondLst>
                                            <p:cond delay="0"/>
                                          </p:stCondLst>
                                        </p:cTn>
                                        <p:tgtEl>
                                          <p:spTgt spid="128"/>
                                        </p:tgtEl>
                                        <p:attrNameLst>
                                          <p:attrName>style.visibility</p:attrName>
                                        </p:attrNameLst>
                                      </p:cBhvr>
                                      <p:to>
                                        <p:strVal val="visible"/>
                                      </p:to>
                                    </p:set>
                                  </p:childTnLst>
                                </p:cTn>
                              </p:par>
                            </p:childTnLst>
                          </p:cTn>
                        </p:par>
                        <p:par>
                          <p:cTn id="163" fill="hold">
                            <p:stCondLst>
                              <p:cond delay="26010"/>
                            </p:stCondLst>
                            <p:childTnLst>
                              <p:par>
                                <p:cTn id="164" presetID="1" presetClass="exit" presetSubtype="0" fill="hold" grpId="1" nodeType="afterEffect">
                                  <p:stCondLst>
                                    <p:cond delay="1000"/>
                                  </p:stCondLst>
                                  <p:childTnLst>
                                    <p:set>
                                      <p:cBhvr>
                                        <p:cTn id="165" dur="1" fill="hold">
                                          <p:stCondLst>
                                            <p:cond delay="0"/>
                                          </p:stCondLst>
                                        </p:cTn>
                                        <p:tgtEl>
                                          <p:spTgt spid="128"/>
                                        </p:tgtEl>
                                        <p:attrNameLst>
                                          <p:attrName>style.visibility</p:attrName>
                                        </p:attrNameLst>
                                      </p:cBhvr>
                                      <p:to>
                                        <p:strVal val="hidden"/>
                                      </p:to>
                                    </p:set>
                                  </p:childTnLst>
                                </p:cTn>
                              </p:par>
                            </p:childTnLst>
                          </p:cTn>
                        </p:par>
                        <p:par>
                          <p:cTn id="166" fill="hold">
                            <p:stCondLst>
                              <p:cond delay="27010"/>
                            </p:stCondLst>
                            <p:childTnLst>
                              <p:par>
                                <p:cTn id="167" presetID="1" presetClass="entr" presetSubtype="0" fill="hold" grpId="0" nodeType="afterEffect">
                                  <p:stCondLst>
                                    <p:cond delay="0"/>
                                  </p:stCondLst>
                                  <p:childTnLst>
                                    <p:set>
                                      <p:cBhvr>
                                        <p:cTn id="168" dur="1" fill="hold">
                                          <p:stCondLst>
                                            <p:cond delay="0"/>
                                          </p:stCondLst>
                                        </p:cTn>
                                        <p:tgtEl>
                                          <p:spTgt spid="31"/>
                                        </p:tgtEl>
                                        <p:attrNameLst>
                                          <p:attrName>style.visibility</p:attrName>
                                        </p:attrNameLst>
                                      </p:cBhvr>
                                      <p:to>
                                        <p:strVal val="visible"/>
                                      </p:to>
                                    </p:set>
                                  </p:childTnLst>
                                </p:cTn>
                              </p:par>
                            </p:childTnLst>
                          </p:cTn>
                        </p:par>
                        <p:par>
                          <p:cTn id="169" fill="hold">
                            <p:stCondLst>
                              <p:cond delay="27010"/>
                            </p:stCondLst>
                            <p:childTnLst>
                              <p:par>
                                <p:cTn id="170" presetID="1" presetClass="exit" presetSubtype="0" fill="hold" grpId="1" nodeType="afterEffect">
                                  <p:stCondLst>
                                    <p:cond delay="1000"/>
                                  </p:stCondLst>
                                  <p:childTnLst>
                                    <p:set>
                                      <p:cBhvr>
                                        <p:cTn id="171" dur="1" fill="hold">
                                          <p:stCondLst>
                                            <p:cond delay="0"/>
                                          </p:stCondLst>
                                        </p:cTn>
                                        <p:tgtEl>
                                          <p:spTgt spid="31"/>
                                        </p:tgtEl>
                                        <p:attrNameLst>
                                          <p:attrName>style.visibility</p:attrName>
                                        </p:attrNameLst>
                                      </p:cBhvr>
                                      <p:to>
                                        <p:strVal val="hidden"/>
                                      </p:to>
                                    </p:set>
                                  </p:childTnLst>
                                </p:cTn>
                              </p:par>
                            </p:childTnLst>
                          </p:cTn>
                        </p:par>
                        <p:par>
                          <p:cTn id="172" fill="hold">
                            <p:stCondLst>
                              <p:cond delay="28010"/>
                            </p:stCondLst>
                            <p:childTnLst>
                              <p:par>
                                <p:cTn id="173" presetID="1" presetClass="entr" presetSubtype="0" fill="hold" grpId="0" nodeType="afterEffect">
                                  <p:stCondLst>
                                    <p:cond delay="0"/>
                                  </p:stCondLst>
                                  <p:childTnLst>
                                    <p:set>
                                      <p:cBhvr>
                                        <p:cTn id="174" dur="1" fill="hold">
                                          <p:stCondLst>
                                            <p:cond delay="0"/>
                                          </p:stCondLst>
                                        </p:cTn>
                                        <p:tgtEl>
                                          <p:spTgt spid="30"/>
                                        </p:tgtEl>
                                        <p:attrNameLst>
                                          <p:attrName>style.visibility</p:attrName>
                                        </p:attrNameLst>
                                      </p:cBhvr>
                                      <p:to>
                                        <p:strVal val="visible"/>
                                      </p:to>
                                    </p:set>
                                  </p:childTnLst>
                                </p:cTn>
                              </p:par>
                            </p:childTnLst>
                          </p:cTn>
                        </p:par>
                        <p:par>
                          <p:cTn id="175" fill="hold">
                            <p:stCondLst>
                              <p:cond delay="28010"/>
                            </p:stCondLst>
                            <p:childTnLst>
                              <p:par>
                                <p:cTn id="176" presetID="1" presetClass="exit" presetSubtype="0" fill="hold" grpId="1" nodeType="afterEffect">
                                  <p:stCondLst>
                                    <p:cond delay="1000"/>
                                  </p:stCondLst>
                                  <p:childTnLst>
                                    <p:set>
                                      <p:cBhvr>
                                        <p:cTn id="177" dur="1" fill="hold">
                                          <p:stCondLst>
                                            <p:cond delay="0"/>
                                          </p:stCondLst>
                                        </p:cTn>
                                        <p:tgtEl>
                                          <p:spTgt spid="30"/>
                                        </p:tgtEl>
                                        <p:attrNameLst>
                                          <p:attrName>style.visibility</p:attrName>
                                        </p:attrNameLst>
                                      </p:cBhvr>
                                      <p:to>
                                        <p:strVal val="hidden"/>
                                      </p:to>
                                    </p:set>
                                  </p:childTnLst>
                                </p:cTn>
                              </p:par>
                            </p:childTnLst>
                          </p:cTn>
                        </p:par>
                        <p:par>
                          <p:cTn id="178" fill="hold">
                            <p:stCondLst>
                              <p:cond delay="29010"/>
                            </p:stCondLst>
                            <p:childTnLst>
                              <p:par>
                                <p:cTn id="179" presetID="1" presetClass="entr" presetSubtype="0" fill="hold" grpId="0" nodeType="afterEffect">
                                  <p:stCondLst>
                                    <p:cond delay="0"/>
                                  </p:stCondLst>
                                  <p:childTnLst>
                                    <p:set>
                                      <p:cBhvr>
                                        <p:cTn id="180" dur="1" fill="hold">
                                          <p:stCondLst>
                                            <p:cond delay="0"/>
                                          </p:stCondLst>
                                        </p:cTn>
                                        <p:tgtEl>
                                          <p:spTgt spid="29"/>
                                        </p:tgtEl>
                                        <p:attrNameLst>
                                          <p:attrName>style.visibility</p:attrName>
                                        </p:attrNameLst>
                                      </p:cBhvr>
                                      <p:to>
                                        <p:strVal val="visible"/>
                                      </p:to>
                                    </p:set>
                                  </p:childTnLst>
                                </p:cTn>
                              </p:par>
                            </p:childTnLst>
                          </p:cTn>
                        </p:par>
                        <p:par>
                          <p:cTn id="181" fill="hold">
                            <p:stCondLst>
                              <p:cond delay="29010"/>
                            </p:stCondLst>
                            <p:childTnLst>
                              <p:par>
                                <p:cTn id="182" presetID="1" presetClass="exit" presetSubtype="0" fill="hold" grpId="1" nodeType="afterEffect">
                                  <p:stCondLst>
                                    <p:cond delay="1000"/>
                                  </p:stCondLst>
                                  <p:childTnLst>
                                    <p:set>
                                      <p:cBhvr>
                                        <p:cTn id="183" dur="1" fill="hold">
                                          <p:stCondLst>
                                            <p:cond delay="0"/>
                                          </p:stCondLst>
                                        </p:cTn>
                                        <p:tgtEl>
                                          <p:spTgt spid="29"/>
                                        </p:tgtEl>
                                        <p:attrNameLst>
                                          <p:attrName>style.visibility</p:attrName>
                                        </p:attrNameLst>
                                      </p:cBhvr>
                                      <p:to>
                                        <p:strVal val="hidden"/>
                                      </p:to>
                                    </p:set>
                                  </p:childTnLst>
                                </p:cTn>
                              </p:par>
                            </p:childTnLst>
                          </p:cTn>
                        </p:par>
                        <p:par>
                          <p:cTn id="184" fill="hold">
                            <p:stCondLst>
                              <p:cond delay="30010"/>
                            </p:stCondLst>
                            <p:childTnLst>
                              <p:par>
                                <p:cTn id="185" presetID="1" presetClass="entr" presetSubtype="0" fill="hold" grpId="0" nodeType="afterEffect">
                                  <p:stCondLst>
                                    <p:cond delay="0"/>
                                  </p:stCondLst>
                                  <p:childTnLst>
                                    <p:set>
                                      <p:cBhvr>
                                        <p:cTn id="186" dur="1" fill="hold">
                                          <p:stCondLst>
                                            <p:cond delay="0"/>
                                          </p:stCondLst>
                                        </p:cTn>
                                        <p:tgtEl>
                                          <p:spTgt spid="129"/>
                                        </p:tgtEl>
                                        <p:attrNameLst>
                                          <p:attrName>style.visibility</p:attrName>
                                        </p:attrNameLst>
                                      </p:cBhvr>
                                      <p:to>
                                        <p:strVal val="visible"/>
                                      </p:to>
                                    </p:set>
                                  </p:childTnLst>
                                </p:cTn>
                              </p:par>
                            </p:childTnLst>
                          </p:cTn>
                        </p:par>
                        <p:par>
                          <p:cTn id="187" fill="hold">
                            <p:stCondLst>
                              <p:cond delay="30010"/>
                            </p:stCondLst>
                            <p:childTnLst>
                              <p:par>
                                <p:cTn id="188" presetID="1" presetClass="exit" presetSubtype="0" fill="hold" grpId="1" nodeType="afterEffect">
                                  <p:stCondLst>
                                    <p:cond delay="1000"/>
                                  </p:stCondLst>
                                  <p:childTnLst>
                                    <p:set>
                                      <p:cBhvr>
                                        <p:cTn id="189" dur="1" fill="hold">
                                          <p:stCondLst>
                                            <p:cond delay="0"/>
                                          </p:stCondLst>
                                        </p:cTn>
                                        <p:tgtEl>
                                          <p:spTgt spid="129"/>
                                        </p:tgtEl>
                                        <p:attrNameLst>
                                          <p:attrName>style.visibility</p:attrName>
                                        </p:attrNameLst>
                                      </p:cBhvr>
                                      <p:to>
                                        <p:strVal val="hidden"/>
                                      </p:to>
                                    </p:set>
                                  </p:childTnLst>
                                </p:cTn>
                              </p:par>
                            </p:childTnLst>
                          </p:cTn>
                        </p:par>
                        <p:par>
                          <p:cTn id="190" fill="hold">
                            <p:stCondLst>
                              <p:cond delay="31010"/>
                            </p:stCondLst>
                            <p:childTnLst>
                              <p:par>
                                <p:cTn id="191" presetID="1" presetClass="entr" presetSubtype="0" fill="hold" grpId="0" nodeType="afterEffect">
                                  <p:stCondLst>
                                    <p:cond delay="0"/>
                                  </p:stCondLst>
                                  <p:childTnLst>
                                    <p:set>
                                      <p:cBhvr>
                                        <p:cTn id="192" dur="1" fill="hold">
                                          <p:stCondLst>
                                            <p:cond delay="0"/>
                                          </p:stCondLst>
                                        </p:cTn>
                                        <p:tgtEl>
                                          <p:spTgt spid="28"/>
                                        </p:tgtEl>
                                        <p:attrNameLst>
                                          <p:attrName>style.visibility</p:attrName>
                                        </p:attrNameLst>
                                      </p:cBhvr>
                                      <p:to>
                                        <p:strVal val="visible"/>
                                      </p:to>
                                    </p:set>
                                  </p:childTnLst>
                                </p:cTn>
                              </p:par>
                            </p:childTnLst>
                          </p:cTn>
                        </p:par>
                        <p:par>
                          <p:cTn id="193" fill="hold">
                            <p:stCondLst>
                              <p:cond delay="31010"/>
                            </p:stCondLst>
                            <p:childTnLst>
                              <p:par>
                                <p:cTn id="194" presetID="1" presetClass="exit" presetSubtype="0" fill="hold" grpId="1" nodeType="afterEffect">
                                  <p:stCondLst>
                                    <p:cond delay="1000"/>
                                  </p:stCondLst>
                                  <p:childTnLst>
                                    <p:set>
                                      <p:cBhvr>
                                        <p:cTn id="195" dur="1" fill="hold">
                                          <p:stCondLst>
                                            <p:cond delay="0"/>
                                          </p:stCondLst>
                                        </p:cTn>
                                        <p:tgtEl>
                                          <p:spTgt spid="28"/>
                                        </p:tgtEl>
                                        <p:attrNameLst>
                                          <p:attrName>style.visibility</p:attrName>
                                        </p:attrNameLst>
                                      </p:cBhvr>
                                      <p:to>
                                        <p:strVal val="hidden"/>
                                      </p:to>
                                    </p:set>
                                  </p:childTnLst>
                                </p:cTn>
                              </p:par>
                            </p:childTnLst>
                          </p:cTn>
                        </p:par>
                        <p:par>
                          <p:cTn id="196" fill="hold">
                            <p:stCondLst>
                              <p:cond delay="32010"/>
                            </p:stCondLst>
                            <p:childTnLst>
                              <p:par>
                                <p:cTn id="197" presetID="1" presetClass="entr" presetSubtype="0" fill="hold" grpId="0" nodeType="afterEffect">
                                  <p:stCondLst>
                                    <p:cond delay="0"/>
                                  </p:stCondLst>
                                  <p:childTnLst>
                                    <p:set>
                                      <p:cBhvr>
                                        <p:cTn id="198" dur="1" fill="hold">
                                          <p:stCondLst>
                                            <p:cond delay="0"/>
                                          </p:stCondLst>
                                        </p:cTn>
                                        <p:tgtEl>
                                          <p:spTgt spid="26"/>
                                        </p:tgtEl>
                                        <p:attrNameLst>
                                          <p:attrName>style.visibility</p:attrName>
                                        </p:attrNameLst>
                                      </p:cBhvr>
                                      <p:to>
                                        <p:strVal val="visible"/>
                                      </p:to>
                                    </p:set>
                                  </p:childTnLst>
                                </p:cTn>
                              </p:par>
                            </p:childTnLst>
                          </p:cTn>
                        </p:par>
                        <p:par>
                          <p:cTn id="199" fill="hold">
                            <p:stCondLst>
                              <p:cond delay="32010"/>
                            </p:stCondLst>
                            <p:childTnLst>
                              <p:par>
                                <p:cTn id="200" presetID="1" presetClass="exit" presetSubtype="0" fill="hold" grpId="1" nodeType="afterEffect">
                                  <p:stCondLst>
                                    <p:cond delay="1000"/>
                                  </p:stCondLst>
                                  <p:childTnLst>
                                    <p:set>
                                      <p:cBhvr>
                                        <p:cTn id="201" dur="1" fill="hold">
                                          <p:stCondLst>
                                            <p:cond delay="0"/>
                                          </p:stCondLst>
                                        </p:cTn>
                                        <p:tgtEl>
                                          <p:spTgt spid="26"/>
                                        </p:tgtEl>
                                        <p:attrNameLst>
                                          <p:attrName>style.visibility</p:attrName>
                                        </p:attrNameLst>
                                      </p:cBhvr>
                                      <p:to>
                                        <p:strVal val="hidden"/>
                                      </p:to>
                                    </p:set>
                                  </p:childTnLst>
                                </p:cTn>
                              </p:par>
                            </p:childTnLst>
                          </p:cTn>
                        </p:par>
                        <p:par>
                          <p:cTn id="202" fill="hold">
                            <p:stCondLst>
                              <p:cond delay="33010"/>
                            </p:stCondLst>
                            <p:childTnLst>
                              <p:par>
                                <p:cTn id="203" presetID="1" presetClass="entr" presetSubtype="0" fill="hold" grpId="0" nodeType="afterEffect">
                                  <p:stCondLst>
                                    <p:cond delay="0"/>
                                  </p:stCondLst>
                                  <p:childTnLst>
                                    <p:set>
                                      <p:cBhvr>
                                        <p:cTn id="204" dur="1" fill="hold">
                                          <p:stCondLst>
                                            <p:cond delay="0"/>
                                          </p:stCondLst>
                                        </p:cTn>
                                        <p:tgtEl>
                                          <p:spTgt spid="25"/>
                                        </p:tgtEl>
                                        <p:attrNameLst>
                                          <p:attrName>style.visibility</p:attrName>
                                        </p:attrNameLst>
                                      </p:cBhvr>
                                      <p:to>
                                        <p:strVal val="visible"/>
                                      </p:to>
                                    </p:set>
                                  </p:childTnLst>
                                </p:cTn>
                              </p:par>
                            </p:childTnLst>
                          </p:cTn>
                        </p:par>
                        <p:par>
                          <p:cTn id="205" fill="hold">
                            <p:stCondLst>
                              <p:cond delay="33010"/>
                            </p:stCondLst>
                            <p:childTnLst>
                              <p:par>
                                <p:cTn id="206" presetID="1" presetClass="exit" presetSubtype="0" fill="hold" grpId="1" nodeType="afterEffect">
                                  <p:stCondLst>
                                    <p:cond delay="1000"/>
                                  </p:stCondLst>
                                  <p:childTnLst>
                                    <p:set>
                                      <p:cBhvr>
                                        <p:cTn id="207" dur="1" fill="hold">
                                          <p:stCondLst>
                                            <p:cond delay="0"/>
                                          </p:stCondLst>
                                        </p:cTn>
                                        <p:tgtEl>
                                          <p:spTgt spid="25"/>
                                        </p:tgtEl>
                                        <p:attrNameLst>
                                          <p:attrName>style.visibility</p:attrName>
                                        </p:attrNameLst>
                                      </p:cBhvr>
                                      <p:to>
                                        <p:strVal val="hidden"/>
                                      </p:to>
                                    </p:set>
                                  </p:childTnLst>
                                </p:cTn>
                              </p:par>
                            </p:childTnLst>
                          </p:cTn>
                        </p:par>
                        <p:par>
                          <p:cTn id="208" fill="hold">
                            <p:stCondLst>
                              <p:cond delay="34010"/>
                            </p:stCondLst>
                            <p:childTnLst>
                              <p:par>
                                <p:cTn id="209" presetID="1" presetClass="entr" presetSubtype="0" fill="hold" grpId="0" nodeType="afterEffect">
                                  <p:stCondLst>
                                    <p:cond delay="0"/>
                                  </p:stCondLst>
                                  <p:childTnLst>
                                    <p:set>
                                      <p:cBhvr>
                                        <p:cTn id="210" dur="1" fill="hold">
                                          <p:stCondLst>
                                            <p:cond delay="0"/>
                                          </p:stCondLst>
                                        </p:cTn>
                                        <p:tgtEl>
                                          <p:spTgt spid="24"/>
                                        </p:tgtEl>
                                        <p:attrNameLst>
                                          <p:attrName>style.visibility</p:attrName>
                                        </p:attrNameLst>
                                      </p:cBhvr>
                                      <p:to>
                                        <p:strVal val="visible"/>
                                      </p:to>
                                    </p:set>
                                  </p:childTnLst>
                                </p:cTn>
                              </p:par>
                            </p:childTnLst>
                          </p:cTn>
                        </p:par>
                        <p:par>
                          <p:cTn id="211" fill="hold">
                            <p:stCondLst>
                              <p:cond delay="34010"/>
                            </p:stCondLst>
                            <p:childTnLst>
                              <p:par>
                                <p:cTn id="212" presetID="1" presetClass="exit" presetSubtype="0" fill="hold" grpId="1" nodeType="afterEffect">
                                  <p:stCondLst>
                                    <p:cond delay="1000"/>
                                  </p:stCondLst>
                                  <p:childTnLst>
                                    <p:set>
                                      <p:cBhvr>
                                        <p:cTn id="213" dur="1" fill="hold">
                                          <p:stCondLst>
                                            <p:cond delay="0"/>
                                          </p:stCondLst>
                                        </p:cTn>
                                        <p:tgtEl>
                                          <p:spTgt spid="24"/>
                                        </p:tgtEl>
                                        <p:attrNameLst>
                                          <p:attrName>style.visibility</p:attrName>
                                        </p:attrNameLst>
                                      </p:cBhvr>
                                      <p:to>
                                        <p:strVal val="hidden"/>
                                      </p:to>
                                    </p:set>
                                  </p:childTnLst>
                                </p:cTn>
                              </p:par>
                            </p:childTnLst>
                          </p:cTn>
                        </p:par>
                        <p:par>
                          <p:cTn id="214" fill="hold">
                            <p:stCondLst>
                              <p:cond delay="35010"/>
                            </p:stCondLst>
                            <p:childTnLst>
                              <p:par>
                                <p:cTn id="215" presetID="1" presetClass="entr" presetSubtype="0" fill="hold" grpId="0" nodeType="afterEffect">
                                  <p:stCondLst>
                                    <p:cond delay="0"/>
                                  </p:stCondLst>
                                  <p:childTnLst>
                                    <p:set>
                                      <p:cBhvr>
                                        <p:cTn id="216" dur="1" fill="hold">
                                          <p:stCondLst>
                                            <p:cond delay="0"/>
                                          </p:stCondLst>
                                        </p:cTn>
                                        <p:tgtEl>
                                          <p:spTgt spid="54"/>
                                        </p:tgtEl>
                                        <p:attrNameLst>
                                          <p:attrName>style.visibility</p:attrName>
                                        </p:attrNameLst>
                                      </p:cBhvr>
                                      <p:to>
                                        <p:strVal val="visible"/>
                                      </p:to>
                                    </p:set>
                                  </p:childTnLst>
                                </p:cTn>
                              </p:par>
                            </p:childTnLst>
                          </p:cTn>
                        </p:par>
                        <p:par>
                          <p:cTn id="217" fill="hold">
                            <p:stCondLst>
                              <p:cond delay="35010"/>
                            </p:stCondLst>
                            <p:childTnLst>
                              <p:par>
                                <p:cTn id="218" presetID="1" presetClass="exit" presetSubtype="0" fill="hold" grpId="1" nodeType="afterEffect">
                                  <p:stCondLst>
                                    <p:cond delay="1000"/>
                                  </p:stCondLst>
                                  <p:childTnLst>
                                    <p:set>
                                      <p:cBhvr>
                                        <p:cTn id="219" dur="1" fill="hold">
                                          <p:stCondLst>
                                            <p:cond delay="0"/>
                                          </p:stCondLst>
                                        </p:cTn>
                                        <p:tgtEl>
                                          <p:spTgt spid="54"/>
                                        </p:tgtEl>
                                        <p:attrNameLst>
                                          <p:attrName>style.visibility</p:attrName>
                                        </p:attrNameLst>
                                      </p:cBhvr>
                                      <p:to>
                                        <p:strVal val="hidden"/>
                                      </p:to>
                                    </p:set>
                                  </p:childTnLst>
                                </p:cTn>
                              </p:par>
                            </p:childTnLst>
                          </p:cTn>
                        </p:par>
                        <p:par>
                          <p:cTn id="220" fill="hold">
                            <p:stCondLst>
                              <p:cond delay="36010"/>
                            </p:stCondLst>
                            <p:childTnLst>
                              <p:par>
                                <p:cTn id="221" presetID="1" presetClass="entr" presetSubtype="0" fill="hold" grpId="0" nodeType="afterEffect">
                                  <p:stCondLst>
                                    <p:cond delay="0"/>
                                  </p:stCondLst>
                                  <p:childTnLst>
                                    <p:set>
                                      <p:cBhvr>
                                        <p:cTn id="222" dur="1" fill="hold">
                                          <p:stCondLst>
                                            <p:cond delay="0"/>
                                          </p:stCondLst>
                                        </p:cTn>
                                        <p:tgtEl>
                                          <p:spTgt spid="53"/>
                                        </p:tgtEl>
                                        <p:attrNameLst>
                                          <p:attrName>style.visibility</p:attrName>
                                        </p:attrNameLst>
                                      </p:cBhvr>
                                      <p:to>
                                        <p:strVal val="visible"/>
                                      </p:to>
                                    </p:set>
                                  </p:childTnLst>
                                </p:cTn>
                              </p:par>
                            </p:childTnLst>
                          </p:cTn>
                        </p:par>
                        <p:par>
                          <p:cTn id="223" fill="hold">
                            <p:stCondLst>
                              <p:cond delay="36010"/>
                            </p:stCondLst>
                            <p:childTnLst>
                              <p:par>
                                <p:cTn id="224" presetID="1" presetClass="exit" presetSubtype="0" fill="hold" grpId="1" nodeType="afterEffect">
                                  <p:stCondLst>
                                    <p:cond delay="1000"/>
                                  </p:stCondLst>
                                  <p:childTnLst>
                                    <p:set>
                                      <p:cBhvr>
                                        <p:cTn id="225" dur="1" fill="hold">
                                          <p:stCondLst>
                                            <p:cond delay="0"/>
                                          </p:stCondLst>
                                        </p:cTn>
                                        <p:tgtEl>
                                          <p:spTgt spid="53"/>
                                        </p:tgtEl>
                                        <p:attrNameLst>
                                          <p:attrName>style.visibility</p:attrName>
                                        </p:attrNameLst>
                                      </p:cBhvr>
                                      <p:to>
                                        <p:strVal val="hidden"/>
                                      </p:to>
                                    </p:set>
                                  </p:childTnLst>
                                </p:cTn>
                              </p:par>
                            </p:childTnLst>
                          </p:cTn>
                        </p:par>
                        <p:par>
                          <p:cTn id="226" fill="hold">
                            <p:stCondLst>
                              <p:cond delay="37010"/>
                            </p:stCondLst>
                            <p:childTnLst>
                              <p:par>
                                <p:cTn id="227" presetID="1" presetClass="entr" presetSubtype="0" fill="hold" grpId="0" nodeType="afterEffect">
                                  <p:stCondLst>
                                    <p:cond delay="0"/>
                                  </p:stCondLst>
                                  <p:childTnLst>
                                    <p:set>
                                      <p:cBhvr>
                                        <p:cTn id="228" dur="1" fill="hold">
                                          <p:stCondLst>
                                            <p:cond delay="0"/>
                                          </p:stCondLst>
                                        </p:cTn>
                                        <p:tgtEl>
                                          <p:spTgt spid="52"/>
                                        </p:tgtEl>
                                        <p:attrNameLst>
                                          <p:attrName>style.visibility</p:attrName>
                                        </p:attrNameLst>
                                      </p:cBhvr>
                                      <p:to>
                                        <p:strVal val="visible"/>
                                      </p:to>
                                    </p:set>
                                  </p:childTnLst>
                                </p:cTn>
                              </p:par>
                            </p:childTnLst>
                          </p:cTn>
                        </p:par>
                        <p:par>
                          <p:cTn id="229" fill="hold">
                            <p:stCondLst>
                              <p:cond delay="37010"/>
                            </p:stCondLst>
                            <p:childTnLst>
                              <p:par>
                                <p:cTn id="230" presetID="1" presetClass="exit" presetSubtype="0" fill="hold" grpId="1" nodeType="afterEffect">
                                  <p:stCondLst>
                                    <p:cond delay="1000"/>
                                  </p:stCondLst>
                                  <p:childTnLst>
                                    <p:set>
                                      <p:cBhvr>
                                        <p:cTn id="231" dur="1" fill="hold">
                                          <p:stCondLst>
                                            <p:cond delay="0"/>
                                          </p:stCondLst>
                                        </p:cTn>
                                        <p:tgtEl>
                                          <p:spTgt spid="52"/>
                                        </p:tgtEl>
                                        <p:attrNameLst>
                                          <p:attrName>style.visibility</p:attrName>
                                        </p:attrNameLst>
                                      </p:cBhvr>
                                      <p:to>
                                        <p:strVal val="hidden"/>
                                      </p:to>
                                    </p:set>
                                  </p:childTnLst>
                                </p:cTn>
                              </p:par>
                            </p:childTnLst>
                          </p:cTn>
                        </p:par>
                        <p:par>
                          <p:cTn id="232" fill="hold">
                            <p:stCondLst>
                              <p:cond delay="38010"/>
                            </p:stCondLst>
                            <p:childTnLst>
                              <p:par>
                                <p:cTn id="233" presetID="1" presetClass="entr" presetSubtype="0" fill="hold" grpId="0" nodeType="afterEffect">
                                  <p:stCondLst>
                                    <p:cond delay="0"/>
                                  </p:stCondLst>
                                  <p:childTnLst>
                                    <p:set>
                                      <p:cBhvr>
                                        <p:cTn id="234" dur="1" fill="hold">
                                          <p:stCondLst>
                                            <p:cond delay="0"/>
                                          </p:stCondLst>
                                        </p:cTn>
                                        <p:tgtEl>
                                          <p:spTgt spid="51"/>
                                        </p:tgtEl>
                                        <p:attrNameLst>
                                          <p:attrName>style.visibility</p:attrName>
                                        </p:attrNameLst>
                                      </p:cBhvr>
                                      <p:to>
                                        <p:strVal val="visible"/>
                                      </p:to>
                                    </p:set>
                                  </p:childTnLst>
                                </p:cTn>
                              </p:par>
                            </p:childTnLst>
                          </p:cTn>
                        </p:par>
                        <p:par>
                          <p:cTn id="235" fill="hold">
                            <p:stCondLst>
                              <p:cond delay="38010"/>
                            </p:stCondLst>
                            <p:childTnLst>
                              <p:par>
                                <p:cTn id="236" presetID="1" presetClass="exit" presetSubtype="0" fill="hold" grpId="1" nodeType="afterEffect">
                                  <p:stCondLst>
                                    <p:cond delay="1000"/>
                                  </p:stCondLst>
                                  <p:childTnLst>
                                    <p:set>
                                      <p:cBhvr>
                                        <p:cTn id="237" dur="1" fill="hold">
                                          <p:stCondLst>
                                            <p:cond delay="0"/>
                                          </p:stCondLst>
                                        </p:cTn>
                                        <p:tgtEl>
                                          <p:spTgt spid="51"/>
                                        </p:tgtEl>
                                        <p:attrNameLst>
                                          <p:attrName>style.visibility</p:attrName>
                                        </p:attrNameLst>
                                      </p:cBhvr>
                                      <p:to>
                                        <p:strVal val="hidden"/>
                                      </p:to>
                                    </p:set>
                                  </p:childTnLst>
                                </p:cTn>
                              </p:par>
                            </p:childTnLst>
                          </p:cTn>
                        </p:par>
                        <p:par>
                          <p:cTn id="238" fill="hold">
                            <p:stCondLst>
                              <p:cond delay="39010"/>
                            </p:stCondLst>
                            <p:childTnLst>
                              <p:par>
                                <p:cTn id="239" presetID="1" presetClass="entr" presetSubtype="0" fill="hold" grpId="0" nodeType="afterEffect">
                                  <p:stCondLst>
                                    <p:cond delay="0"/>
                                  </p:stCondLst>
                                  <p:childTnLst>
                                    <p:set>
                                      <p:cBhvr>
                                        <p:cTn id="240" dur="1" fill="hold">
                                          <p:stCondLst>
                                            <p:cond delay="0"/>
                                          </p:stCondLst>
                                        </p:cTn>
                                        <p:tgtEl>
                                          <p:spTgt spid="50"/>
                                        </p:tgtEl>
                                        <p:attrNameLst>
                                          <p:attrName>style.visibility</p:attrName>
                                        </p:attrNameLst>
                                      </p:cBhvr>
                                      <p:to>
                                        <p:strVal val="visible"/>
                                      </p:to>
                                    </p:set>
                                  </p:childTnLst>
                                </p:cTn>
                              </p:par>
                            </p:childTnLst>
                          </p:cTn>
                        </p:par>
                        <p:par>
                          <p:cTn id="241" fill="hold">
                            <p:stCondLst>
                              <p:cond delay="39010"/>
                            </p:stCondLst>
                            <p:childTnLst>
                              <p:par>
                                <p:cTn id="242" presetID="1" presetClass="exit" presetSubtype="0" fill="hold" grpId="1" nodeType="afterEffect">
                                  <p:stCondLst>
                                    <p:cond delay="1000"/>
                                  </p:stCondLst>
                                  <p:childTnLst>
                                    <p:set>
                                      <p:cBhvr>
                                        <p:cTn id="243" dur="1" fill="hold">
                                          <p:stCondLst>
                                            <p:cond delay="0"/>
                                          </p:stCondLst>
                                        </p:cTn>
                                        <p:tgtEl>
                                          <p:spTgt spid="50"/>
                                        </p:tgtEl>
                                        <p:attrNameLst>
                                          <p:attrName>style.visibility</p:attrName>
                                        </p:attrNameLst>
                                      </p:cBhvr>
                                      <p:to>
                                        <p:strVal val="hidden"/>
                                      </p:to>
                                    </p:set>
                                  </p:childTnLst>
                                </p:cTn>
                              </p:par>
                            </p:childTnLst>
                          </p:cTn>
                        </p:par>
                        <p:par>
                          <p:cTn id="244" fill="hold">
                            <p:stCondLst>
                              <p:cond delay="40010"/>
                            </p:stCondLst>
                            <p:childTnLst>
                              <p:par>
                                <p:cTn id="245" presetID="1" presetClass="entr" presetSubtype="0" fill="hold" grpId="0" nodeType="afterEffect">
                                  <p:stCondLst>
                                    <p:cond delay="0"/>
                                  </p:stCondLst>
                                  <p:childTnLst>
                                    <p:set>
                                      <p:cBhvr>
                                        <p:cTn id="246" dur="1" fill="hold">
                                          <p:stCondLst>
                                            <p:cond delay="0"/>
                                          </p:stCondLst>
                                        </p:cTn>
                                        <p:tgtEl>
                                          <p:spTgt spid="49"/>
                                        </p:tgtEl>
                                        <p:attrNameLst>
                                          <p:attrName>style.visibility</p:attrName>
                                        </p:attrNameLst>
                                      </p:cBhvr>
                                      <p:to>
                                        <p:strVal val="visible"/>
                                      </p:to>
                                    </p:set>
                                  </p:childTnLst>
                                </p:cTn>
                              </p:par>
                            </p:childTnLst>
                          </p:cTn>
                        </p:par>
                        <p:par>
                          <p:cTn id="247" fill="hold">
                            <p:stCondLst>
                              <p:cond delay="40010"/>
                            </p:stCondLst>
                            <p:childTnLst>
                              <p:par>
                                <p:cTn id="248" presetID="1" presetClass="exit" presetSubtype="0" fill="hold" grpId="1" nodeType="afterEffect">
                                  <p:stCondLst>
                                    <p:cond delay="1000"/>
                                  </p:stCondLst>
                                  <p:childTnLst>
                                    <p:set>
                                      <p:cBhvr>
                                        <p:cTn id="249" dur="1" fill="hold">
                                          <p:stCondLst>
                                            <p:cond delay="0"/>
                                          </p:stCondLst>
                                        </p:cTn>
                                        <p:tgtEl>
                                          <p:spTgt spid="49"/>
                                        </p:tgtEl>
                                        <p:attrNameLst>
                                          <p:attrName>style.visibility</p:attrName>
                                        </p:attrNameLst>
                                      </p:cBhvr>
                                      <p:to>
                                        <p:strVal val="hidden"/>
                                      </p:to>
                                    </p:set>
                                  </p:childTnLst>
                                </p:cTn>
                              </p:par>
                            </p:childTnLst>
                          </p:cTn>
                        </p:par>
                        <p:par>
                          <p:cTn id="250" fill="hold">
                            <p:stCondLst>
                              <p:cond delay="41010"/>
                            </p:stCondLst>
                            <p:childTnLst>
                              <p:par>
                                <p:cTn id="251" presetID="1" presetClass="entr" presetSubtype="0" fill="hold" grpId="0" nodeType="afterEffect">
                                  <p:stCondLst>
                                    <p:cond delay="0"/>
                                  </p:stCondLst>
                                  <p:childTnLst>
                                    <p:set>
                                      <p:cBhvr>
                                        <p:cTn id="252" dur="1" fill="hold">
                                          <p:stCondLst>
                                            <p:cond delay="0"/>
                                          </p:stCondLst>
                                        </p:cTn>
                                        <p:tgtEl>
                                          <p:spTgt spid="48"/>
                                        </p:tgtEl>
                                        <p:attrNameLst>
                                          <p:attrName>style.visibility</p:attrName>
                                        </p:attrNameLst>
                                      </p:cBhvr>
                                      <p:to>
                                        <p:strVal val="visible"/>
                                      </p:to>
                                    </p:set>
                                  </p:childTnLst>
                                </p:cTn>
                              </p:par>
                            </p:childTnLst>
                          </p:cTn>
                        </p:par>
                        <p:par>
                          <p:cTn id="253" fill="hold">
                            <p:stCondLst>
                              <p:cond delay="41010"/>
                            </p:stCondLst>
                            <p:childTnLst>
                              <p:par>
                                <p:cTn id="254" presetID="1" presetClass="exit" presetSubtype="0" fill="hold" grpId="1" nodeType="afterEffect">
                                  <p:stCondLst>
                                    <p:cond delay="1000"/>
                                  </p:stCondLst>
                                  <p:childTnLst>
                                    <p:set>
                                      <p:cBhvr>
                                        <p:cTn id="255" dur="1" fill="hold">
                                          <p:stCondLst>
                                            <p:cond delay="0"/>
                                          </p:stCondLst>
                                        </p:cTn>
                                        <p:tgtEl>
                                          <p:spTgt spid="48"/>
                                        </p:tgtEl>
                                        <p:attrNameLst>
                                          <p:attrName>style.visibility</p:attrName>
                                        </p:attrNameLst>
                                      </p:cBhvr>
                                      <p:to>
                                        <p:strVal val="hidden"/>
                                      </p:to>
                                    </p:set>
                                  </p:childTnLst>
                                </p:cTn>
                              </p:par>
                            </p:childTnLst>
                          </p:cTn>
                        </p:par>
                        <p:par>
                          <p:cTn id="256" fill="hold">
                            <p:stCondLst>
                              <p:cond delay="42010"/>
                            </p:stCondLst>
                            <p:childTnLst>
                              <p:par>
                                <p:cTn id="257" presetID="1" presetClass="entr" presetSubtype="0" fill="hold" grpId="0" nodeType="afterEffect">
                                  <p:stCondLst>
                                    <p:cond delay="0"/>
                                  </p:stCondLst>
                                  <p:childTnLst>
                                    <p:set>
                                      <p:cBhvr>
                                        <p:cTn id="258" dur="1" fill="hold">
                                          <p:stCondLst>
                                            <p:cond delay="0"/>
                                          </p:stCondLst>
                                        </p:cTn>
                                        <p:tgtEl>
                                          <p:spTgt spid="47"/>
                                        </p:tgtEl>
                                        <p:attrNameLst>
                                          <p:attrName>style.visibility</p:attrName>
                                        </p:attrNameLst>
                                      </p:cBhvr>
                                      <p:to>
                                        <p:strVal val="visible"/>
                                      </p:to>
                                    </p:set>
                                  </p:childTnLst>
                                </p:cTn>
                              </p:par>
                            </p:childTnLst>
                          </p:cTn>
                        </p:par>
                        <p:par>
                          <p:cTn id="259" fill="hold">
                            <p:stCondLst>
                              <p:cond delay="42010"/>
                            </p:stCondLst>
                            <p:childTnLst>
                              <p:par>
                                <p:cTn id="260" presetID="1" presetClass="exit" presetSubtype="0" fill="hold" grpId="1" nodeType="afterEffect">
                                  <p:stCondLst>
                                    <p:cond delay="1000"/>
                                  </p:stCondLst>
                                  <p:childTnLst>
                                    <p:set>
                                      <p:cBhvr>
                                        <p:cTn id="261" dur="1" fill="hold">
                                          <p:stCondLst>
                                            <p:cond delay="0"/>
                                          </p:stCondLst>
                                        </p:cTn>
                                        <p:tgtEl>
                                          <p:spTgt spid="47"/>
                                        </p:tgtEl>
                                        <p:attrNameLst>
                                          <p:attrName>style.visibility</p:attrName>
                                        </p:attrNameLst>
                                      </p:cBhvr>
                                      <p:to>
                                        <p:strVal val="hidden"/>
                                      </p:to>
                                    </p:set>
                                  </p:childTnLst>
                                </p:cTn>
                              </p:par>
                            </p:childTnLst>
                          </p:cTn>
                        </p:par>
                        <p:par>
                          <p:cTn id="262" fill="hold">
                            <p:stCondLst>
                              <p:cond delay="43010"/>
                            </p:stCondLst>
                            <p:childTnLst>
                              <p:par>
                                <p:cTn id="263" presetID="1" presetClass="entr" presetSubtype="0" fill="hold" grpId="0" nodeType="afterEffect">
                                  <p:stCondLst>
                                    <p:cond delay="0"/>
                                  </p:stCondLst>
                                  <p:childTnLst>
                                    <p:set>
                                      <p:cBhvr>
                                        <p:cTn id="264" dur="1" fill="hold">
                                          <p:stCondLst>
                                            <p:cond delay="0"/>
                                          </p:stCondLst>
                                        </p:cTn>
                                        <p:tgtEl>
                                          <p:spTgt spid="46"/>
                                        </p:tgtEl>
                                        <p:attrNameLst>
                                          <p:attrName>style.visibility</p:attrName>
                                        </p:attrNameLst>
                                      </p:cBhvr>
                                      <p:to>
                                        <p:strVal val="visible"/>
                                      </p:to>
                                    </p:set>
                                  </p:childTnLst>
                                </p:cTn>
                              </p:par>
                            </p:childTnLst>
                          </p:cTn>
                        </p:par>
                        <p:par>
                          <p:cTn id="265" fill="hold">
                            <p:stCondLst>
                              <p:cond delay="43010"/>
                            </p:stCondLst>
                            <p:childTnLst>
                              <p:par>
                                <p:cTn id="266" presetID="1" presetClass="exit" presetSubtype="0" fill="hold" grpId="1" nodeType="afterEffect">
                                  <p:stCondLst>
                                    <p:cond delay="1000"/>
                                  </p:stCondLst>
                                  <p:childTnLst>
                                    <p:set>
                                      <p:cBhvr>
                                        <p:cTn id="267" dur="1" fill="hold">
                                          <p:stCondLst>
                                            <p:cond delay="0"/>
                                          </p:stCondLst>
                                        </p:cTn>
                                        <p:tgtEl>
                                          <p:spTgt spid="46"/>
                                        </p:tgtEl>
                                        <p:attrNameLst>
                                          <p:attrName>style.visibility</p:attrName>
                                        </p:attrNameLst>
                                      </p:cBhvr>
                                      <p:to>
                                        <p:strVal val="hidden"/>
                                      </p:to>
                                    </p:set>
                                  </p:childTnLst>
                                </p:cTn>
                              </p:par>
                            </p:childTnLst>
                          </p:cTn>
                        </p:par>
                        <p:par>
                          <p:cTn id="268" fill="hold">
                            <p:stCondLst>
                              <p:cond delay="44010"/>
                            </p:stCondLst>
                            <p:childTnLst>
                              <p:par>
                                <p:cTn id="269" presetID="1" presetClass="entr" presetSubtype="0" fill="hold" grpId="0" nodeType="afterEffect">
                                  <p:stCondLst>
                                    <p:cond delay="0"/>
                                  </p:stCondLst>
                                  <p:childTnLst>
                                    <p:set>
                                      <p:cBhvr>
                                        <p:cTn id="270" dur="1" fill="hold">
                                          <p:stCondLst>
                                            <p:cond delay="0"/>
                                          </p:stCondLst>
                                        </p:cTn>
                                        <p:tgtEl>
                                          <p:spTgt spid="45"/>
                                        </p:tgtEl>
                                        <p:attrNameLst>
                                          <p:attrName>style.visibility</p:attrName>
                                        </p:attrNameLst>
                                      </p:cBhvr>
                                      <p:to>
                                        <p:strVal val="visible"/>
                                      </p:to>
                                    </p:set>
                                  </p:childTnLst>
                                </p:cTn>
                              </p:par>
                            </p:childTnLst>
                          </p:cTn>
                        </p:par>
                        <p:par>
                          <p:cTn id="271" fill="hold">
                            <p:stCondLst>
                              <p:cond delay="44010"/>
                            </p:stCondLst>
                            <p:childTnLst>
                              <p:par>
                                <p:cTn id="272" presetID="1" presetClass="exit" presetSubtype="0" fill="hold" grpId="1" nodeType="afterEffect">
                                  <p:stCondLst>
                                    <p:cond delay="1000"/>
                                  </p:stCondLst>
                                  <p:childTnLst>
                                    <p:set>
                                      <p:cBhvr>
                                        <p:cTn id="273" dur="1" fill="hold">
                                          <p:stCondLst>
                                            <p:cond delay="0"/>
                                          </p:stCondLst>
                                        </p:cTn>
                                        <p:tgtEl>
                                          <p:spTgt spid="45"/>
                                        </p:tgtEl>
                                        <p:attrNameLst>
                                          <p:attrName>style.visibility</p:attrName>
                                        </p:attrNameLst>
                                      </p:cBhvr>
                                      <p:to>
                                        <p:strVal val="hidden"/>
                                      </p:to>
                                    </p:set>
                                  </p:childTnLst>
                                </p:cTn>
                              </p:par>
                            </p:childTnLst>
                          </p:cTn>
                        </p:par>
                        <p:par>
                          <p:cTn id="274" fill="hold">
                            <p:stCondLst>
                              <p:cond delay="45010"/>
                            </p:stCondLst>
                            <p:childTnLst>
                              <p:par>
                                <p:cTn id="275" presetID="1" presetClass="entr" presetSubtype="0" fill="hold" grpId="0" nodeType="afterEffect">
                                  <p:stCondLst>
                                    <p:cond delay="0"/>
                                  </p:stCondLst>
                                  <p:childTnLst>
                                    <p:set>
                                      <p:cBhvr>
                                        <p:cTn id="276" dur="1" fill="hold">
                                          <p:stCondLst>
                                            <p:cond delay="0"/>
                                          </p:stCondLst>
                                        </p:cTn>
                                        <p:tgtEl>
                                          <p:spTgt spid="44"/>
                                        </p:tgtEl>
                                        <p:attrNameLst>
                                          <p:attrName>style.visibility</p:attrName>
                                        </p:attrNameLst>
                                      </p:cBhvr>
                                      <p:to>
                                        <p:strVal val="visible"/>
                                      </p:to>
                                    </p:set>
                                  </p:childTnLst>
                                </p:cTn>
                              </p:par>
                            </p:childTnLst>
                          </p:cTn>
                        </p:par>
                        <p:par>
                          <p:cTn id="277" fill="hold">
                            <p:stCondLst>
                              <p:cond delay="45010"/>
                            </p:stCondLst>
                            <p:childTnLst>
                              <p:par>
                                <p:cTn id="278" presetID="1" presetClass="exit" presetSubtype="0" fill="hold" grpId="1" nodeType="afterEffect">
                                  <p:stCondLst>
                                    <p:cond delay="1000"/>
                                  </p:stCondLst>
                                  <p:childTnLst>
                                    <p:set>
                                      <p:cBhvr>
                                        <p:cTn id="279" dur="1" fill="hold">
                                          <p:stCondLst>
                                            <p:cond delay="0"/>
                                          </p:stCondLst>
                                        </p:cTn>
                                        <p:tgtEl>
                                          <p:spTgt spid="44"/>
                                        </p:tgtEl>
                                        <p:attrNameLst>
                                          <p:attrName>style.visibility</p:attrName>
                                        </p:attrNameLst>
                                      </p:cBhvr>
                                      <p:to>
                                        <p:strVal val="hidden"/>
                                      </p:to>
                                    </p:set>
                                  </p:childTnLst>
                                </p:cTn>
                              </p:par>
                            </p:childTnLst>
                          </p:cTn>
                        </p:par>
                        <p:par>
                          <p:cTn id="280" fill="hold">
                            <p:stCondLst>
                              <p:cond delay="46010"/>
                            </p:stCondLst>
                            <p:childTnLst>
                              <p:par>
                                <p:cTn id="281" presetID="1" presetClass="entr" presetSubtype="0" fill="hold" grpId="0" nodeType="afterEffect">
                                  <p:stCondLst>
                                    <p:cond delay="0"/>
                                  </p:stCondLst>
                                  <p:childTnLst>
                                    <p:set>
                                      <p:cBhvr>
                                        <p:cTn id="282" dur="1" fill="hold">
                                          <p:stCondLst>
                                            <p:cond delay="0"/>
                                          </p:stCondLst>
                                        </p:cTn>
                                        <p:tgtEl>
                                          <p:spTgt spid="43"/>
                                        </p:tgtEl>
                                        <p:attrNameLst>
                                          <p:attrName>style.visibility</p:attrName>
                                        </p:attrNameLst>
                                      </p:cBhvr>
                                      <p:to>
                                        <p:strVal val="visible"/>
                                      </p:to>
                                    </p:set>
                                  </p:childTnLst>
                                </p:cTn>
                              </p:par>
                            </p:childTnLst>
                          </p:cTn>
                        </p:par>
                        <p:par>
                          <p:cTn id="283" fill="hold">
                            <p:stCondLst>
                              <p:cond delay="46010"/>
                            </p:stCondLst>
                            <p:childTnLst>
                              <p:par>
                                <p:cTn id="284" presetID="1" presetClass="exit" presetSubtype="0" fill="hold" grpId="1" nodeType="afterEffect">
                                  <p:stCondLst>
                                    <p:cond delay="1000"/>
                                  </p:stCondLst>
                                  <p:childTnLst>
                                    <p:set>
                                      <p:cBhvr>
                                        <p:cTn id="285" dur="1" fill="hold">
                                          <p:stCondLst>
                                            <p:cond delay="0"/>
                                          </p:stCondLst>
                                        </p:cTn>
                                        <p:tgtEl>
                                          <p:spTgt spid="43"/>
                                        </p:tgtEl>
                                        <p:attrNameLst>
                                          <p:attrName>style.visibility</p:attrName>
                                        </p:attrNameLst>
                                      </p:cBhvr>
                                      <p:to>
                                        <p:strVal val="hidden"/>
                                      </p:to>
                                    </p:set>
                                  </p:childTnLst>
                                </p:cTn>
                              </p:par>
                            </p:childTnLst>
                          </p:cTn>
                        </p:par>
                        <p:par>
                          <p:cTn id="286" fill="hold">
                            <p:stCondLst>
                              <p:cond delay="47010"/>
                            </p:stCondLst>
                            <p:childTnLst>
                              <p:par>
                                <p:cTn id="287" presetID="1" presetClass="entr" presetSubtype="0" fill="hold" grpId="0" nodeType="afterEffect">
                                  <p:stCondLst>
                                    <p:cond delay="0"/>
                                  </p:stCondLst>
                                  <p:childTnLst>
                                    <p:set>
                                      <p:cBhvr>
                                        <p:cTn id="288" dur="1" fill="hold">
                                          <p:stCondLst>
                                            <p:cond delay="0"/>
                                          </p:stCondLst>
                                        </p:cTn>
                                        <p:tgtEl>
                                          <p:spTgt spid="41"/>
                                        </p:tgtEl>
                                        <p:attrNameLst>
                                          <p:attrName>style.visibility</p:attrName>
                                        </p:attrNameLst>
                                      </p:cBhvr>
                                      <p:to>
                                        <p:strVal val="visible"/>
                                      </p:to>
                                    </p:set>
                                  </p:childTnLst>
                                </p:cTn>
                              </p:par>
                            </p:childTnLst>
                          </p:cTn>
                        </p:par>
                        <p:par>
                          <p:cTn id="289" fill="hold">
                            <p:stCondLst>
                              <p:cond delay="47010"/>
                            </p:stCondLst>
                            <p:childTnLst>
                              <p:par>
                                <p:cTn id="290" presetID="1" presetClass="exit" presetSubtype="0" fill="hold" grpId="1" nodeType="afterEffect">
                                  <p:stCondLst>
                                    <p:cond delay="1000"/>
                                  </p:stCondLst>
                                  <p:childTnLst>
                                    <p:set>
                                      <p:cBhvr>
                                        <p:cTn id="291" dur="1" fill="hold">
                                          <p:stCondLst>
                                            <p:cond delay="0"/>
                                          </p:stCondLst>
                                        </p:cTn>
                                        <p:tgtEl>
                                          <p:spTgt spid="41"/>
                                        </p:tgtEl>
                                        <p:attrNameLst>
                                          <p:attrName>style.visibility</p:attrName>
                                        </p:attrNameLst>
                                      </p:cBhvr>
                                      <p:to>
                                        <p:strVal val="hidden"/>
                                      </p:to>
                                    </p:set>
                                  </p:childTnLst>
                                </p:cTn>
                              </p:par>
                            </p:childTnLst>
                          </p:cTn>
                        </p:par>
                        <p:par>
                          <p:cTn id="292" fill="hold">
                            <p:stCondLst>
                              <p:cond delay="48010"/>
                            </p:stCondLst>
                            <p:childTnLst>
                              <p:par>
                                <p:cTn id="293" presetID="1" presetClass="entr" presetSubtype="0" fill="hold" grpId="0" nodeType="afterEffect">
                                  <p:stCondLst>
                                    <p:cond delay="0"/>
                                  </p:stCondLst>
                                  <p:childTnLst>
                                    <p:set>
                                      <p:cBhvr>
                                        <p:cTn id="294" dur="1" fill="hold">
                                          <p:stCondLst>
                                            <p:cond delay="0"/>
                                          </p:stCondLst>
                                        </p:cTn>
                                        <p:tgtEl>
                                          <p:spTgt spid="40"/>
                                        </p:tgtEl>
                                        <p:attrNameLst>
                                          <p:attrName>style.visibility</p:attrName>
                                        </p:attrNameLst>
                                      </p:cBhvr>
                                      <p:to>
                                        <p:strVal val="visible"/>
                                      </p:to>
                                    </p:set>
                                  </p:childTnLst>
                                </p:cTn>
                              </p:par>
                            </p:childTnLst>
                          </p:cTn>
                        </p:par>
                        <p:par>
                          <p:cTn id="295" fill="hold">
                            <p:stCondLst>
                              <p:cond delay="48010"/>
                            </p:stCondLst>
                            <p:childTnLst>
                              <p:par>
                                <p:cTn id="296" presetID="1" presetClass="exit" presetSubtype="0" fill="hold" grpId="1" nodeType="afterEffect">
                                  <p:stCondLst>
                                    <p:cond delay="1000"/>
                                  </p:stCondLst>
                                  <p:childTnLst>
                                    <p:set>
                                      <p:cBhvr>
                                        <p:cTn id="297" dur="1" fill="hold">
                                          <p:stCondLst>
                                            <p:cond delay="0"/>
                                          </p:stCondLst>
                                        </p:cTn>
                                        <p:tgtEl>
                                          <p:spTgt spid="40"/>
                                        </p:tgtEl>
                                        <p:attrNameLst>
                                          <p:attrName>style.visibility</p:attrName>
                                        </p:attrNameLst>
                                      </p:cBhvr>
                                      <p:to>
                                        <p:strVal val="hidden"/>
                                      </p:to>
                                    </p:set>
                                  </p:childTnLst>
                                </p:cTn>
                              </p:par>
                            </p:childTnLst>
                          </p:cTn>
                        </p:par>
                        <p:par>
                          <p:cTn id="298" fill="hold">
                            <p:stCondLst>
                              <p:cond delay="49010"/>
                            </p:stCondLst>
                            <p:childTnLst>
                              <p:par>
                                <p:cTn id="299" presetID="1" presetClass="entr" presetSubtype="0" fill="hold" grpId="0" nodeType="afterEffect">
                                  <p:stCondLst>
                                    <p:cond delay="0"/>
                                  </p:stCondLst>
                                  <p:childTnLst>
                                    <p:set>
                                      <p:cBhvr>
                                        <p:cTn id="300" dur="1" fill="hold">
                                          <p:stCondLst>
                                            <p:cond delay="0"/>
                                          </p:stCondLst>
                                        </p:cTn>
                                        <p:tgtEl>
                                          <p:spTgt spid="39"/>
                                        </p:tgtEl>
                                        <p:attrNameLst>
                                          <p:attrName>style.visibility</p:attrName>
                                        </p:attrNameLst>
                                      </p:cBhvr>
                                      <p:to>
                                        <p:strVal val="visible"/>
                                      </p:to>
                                    </p:set>
                                  </p:childTnLst>
                                </p:cTn>
                              </p:par>
                            </p:childTnLst>
                          </p:cTn>
                        </p:par>
                        <p:par>
                          <p:cTn id="301" fill="hold">
                            <p:stCondLst>
                              <p:cond delay="49010"/>
                            </p:stCondLst>
                            <p:childTnLst>
                              <p:par>
                                <p:cTn id="302" presetID="1" presetClass="exit" presetSubtype="0" fill="hold" grpId="1" nodeType="afterEffect">
                                  <p:stCondLst>
                                    <p:cond delay="1000"/>
                                  </p:stCondLst>
                                  <p:childTnLst>
                                    <p:set>
                                      <p:cBhvr>
                                        <p:cTn id="303" dur="1" fill="hold">
                                          <p:stCondLst>
                                            <p:cond delay="0"/>
                                          </p:stCondLst>
                                        </p:cTn>
                                        <p:tgtEl>
                                          <p:spTgt spid="39"/>
                                        </p:tgtEl>
                                        <p:attrNameLst>
                                          <p:attrName>style.visibility</p:attrName>
                                        </p:attrNameLst>
                                      </p:cBhvr>
                                      <p:to>
                                        <p:strVal val="hidden"/>
                                      </p:to>
                                    </p:set>
                                  </p:childTnLst>
                                </p:cTn>
                              </p:par>
                            </p:childTnLst>
                          </p:cTn>
                        </p:par>
                        <p:par>
                          <p:cTn id="304" fill="hold">
                            <p:stCondLst>
                              <p:cond delay="50010"/>
                            </p:stCondLst>
                            <p:childTnLst>
                              <p:par>
                                <p:cTn id="305" presetID="1" presetClass="entr" presetSubtype="0" fill="hold" grpId="0" nodeType="afterEffect">
                                  <p:stCondLst>
                                    <p:cond delay="0"/>
                                  </p:stCondLst>
                                  <p:childTnLst>
                                    <p:set>
                                      <p:cBhvr>
                                        <p:cTn id="306" dur="1" fill="hold">
                                          <p:stCondLst>
                                            <p:cond delay="0"/>
                                          </p:stCondLst>
                                        </p:cTn>
                                        <p:tgtEl>
                                          <p:spTgt spid="38"/>
                                        </p:tgtEl>
                                        <p:attrNameLst>
                                          <p:attrName>style.visibility</p:attrName>
                                        </p:attrNameLst>
                                      </p:cBhvr>
                                      <p:to>
                                        <p:strVal val="visible"/>
                                      </p:to>
                                    </p:set>
                                  </p:childTnLst>
                                </p:cTn>
                              </p:par>
                            </p:childTnLst>
                          </p:cTn>
                        </p:par>
                        <p:par>
                          <p:cTn id="307" fill="hold">
                            <p:stCondLst>
                              <p:cond delay="50010"/>
                            </p:stCondLst>
                            <p:childTnLst>
                              <p:par>
                                <p:cTn id="308" presetID="1" presetClass="exit" presetSubtype="0" fill="hold" grpId="1" nodeType="afterEffect">
                                  <p:stCondLst>
                                    <p:cond delay="1000"/>
                                  </p:stCondLst>
                                  <p:childTnLst>
                                    <p:set>
                                      <p:cBhvr>
                                        <p:cTn id="309" dur="1" fill="hold">
                                          <p:stCondLst>
                                            <p:cond delay="0"/>
                                          </p:stCondLst>
                                        </p:cTn>
                                        <p:tgtEl>
                                          <p:spTgt spid="38"/>
                                        </p:tgtEl>
                                        <p:attrNameLst>
                                          <p:attrName>style.visibility</p:attrName>
                                        </p:attrNameLst>
                                      </p:cBhvr>
                                      <p:to>
                                        <p:strVal val="hidden"/>
                                      </p:to>
                                    </p:set>
                                  </p:childTnLst>
                                </p:cTn>
                              </p:par>
                            </p:childTnLst>
                          </p:cTn>
                        </p:par>
                        <p:par>
                          <p:cTn id="310" fill="hold">
                            <p:stCondLst>
                              <p:cond delay="51010"/>
                            </p:stCondLst>
                            <p:childTnLst>
                              <p:par>
                                <p:cTn id="311" presetID="1" presetClass="entr" presetSubtype="0" fill="hold" grpId="0" nodeType="afterEffect">
                                  <p:stCondLst>
                                    <p:cond delay="0"/>
                                  </p:stCondLst>
                                  <p:childTnLst>
                                    <p:set>
                                      <p:cBhvr>
                                        <p:cTn id="312" dur="1" fill="hold">
                                          <p:stCondLst>
                                            <p:cond delay="0"/>
                                          </p:stCondLst>
                                        </p:cTn>
                                        <p:tgtEl>
                                          <p:spTgt spid="64"/>
                                        </p:tgtEl>
                                        <p:attrNameLst>
                                          <p:attrName>style.visibility</p:attrName>
                                        </p:attrNameLst>
                                      </p:cBhvr>
                                      <p:to>
                                        <p:strVal val="visible"/>
                                      </p:to>
                                    </p:set>
                                  </p:childTnLst>
                                </p:cTn>
                              </p:par>
                            </p:childTnLst>
                          </p:cTn>
                        </p:par>
                        <p:par>
                          <p:cTn id="313" fill="hold">
                            <p:stCondLst>
                              <p:cond delay="51010"/>
                            </p:stCondLst>
                            <p:childTnLst>
                              <p:par>
                                <p:cTn id="314" presetID="1" presetClass="exit" presetSubtype="0" fill="hold" grpId="1" nodeType="afterEffect">
                                  <p:stCondLst>
                                    <p:cond delay="1000"/>
                                  </p:stCondLst>
                                  <p:childTnLst>
                                    <p:set>
                                      <p:cBhvr>
                                        <p:cTn id="315" dur="1" fill="hold">
                                          <p:stCondLst>
                                            <p:cond delay="0"/>
                                          </p:stCondLst>
                                        </p:cTn>
                                        <p:tgtEl>
                                          <p:spTgt spid="64"/>
                                        </p:tgtEl>
                                        <p:attrNameLst>
                                          <p:attrName>style.visibility</p:attrName>
                                        </p:attrNameLst>
                                      </p:cBhvr>
                                      <p:to>
                                        <p:strVal val="hidden"/>
                                      </p:to>
                                    </p:set>
                                  </p:childTnLst>
                                </p:cTn>
                              </p:par>
                            </p:childTnLst>
                          </p:cTn>
                        </p:par>
                        <p:par>
                          <p:cTn id="316" fill="hold">
                            <p:stCondLst>
                              <p:cond delay="52010"/>
                            </p:stCondLst>
                            <p:childTnLst>
                              <p:par>
                                <p:cTn id="317" presetID="1" presetClass="entr" presetSubtype="0" fill="hold" grpId="0" nodeType="afterEffect">
                                  <p:stCondLst>
                                    <p:cond delay="0"/>
                                  </p:stCondLst>
                                  <p:childTnLst>
                                    <p:set>
                                      <p:cBhvr>
                                        <p:cTn id="318" dur="1" fill="hold">
                                          <p:stCondLst>
                                            <p:cond delay="0"/>
                                          </p:stCondLst>
                                        </p:cTn>
                                        <p:tgtEl>
                                          <p:spTgt spid="130"/>
                                        </p:tgtEl>
                                        <p:attrNameLst>
                                          <p:attrName>style.visibility</p:attrName>
                                        </p:attrNameLst>
                                      </p:cBhvr>
                                      <p:to>
                                        <p:strVal val="visible"/>
                                      </p:to>
                                    </p:set>
                                  </p:childTnLst>
                                </p:cTn>
                              </p:par>
                            </p:childTnLst>
                          </p:cTn>
                        </p:par>
                        <p:par>
                          <p:cTn id="319" fill="hold">
                            <p:stCondLst>
                              <p:cond delay="52010"/>
                            </p:stCondLst>
                            <p:childTnLst>
                              <p:par>
                                <p:cTn id="320" presetID="1" presetClass="exit" presetSubtype="0" fill="hold" grpId="1" nodeType="afterEffect">
                                  <p:stCondLst>
                                    <p:cond delay="1000"/>
                                  </p:stCondLst>
                                  <p:childTnLst>
                                    <p:set>
                                      <p:cBhvr>
                                        <p:cTn id="321" dur="1" fill="hold">
                                          <p:stCondLst>
                                            <p:cond delay="0"/>
                                          </p:stCondLst>
                                        </p:cTn>
                                        <p:tgtEl>
                                          <p:spTgt spid="130"/>
                                        </p:tgtEl>
                                        <p:attrNameLst>
                                          <p:attrName>style.visibility</p:attrName>
                                        </p:attrNameLst>
                                      </p:cBhvr>
                                      <p:to>
                                        <p:strVal val="hidden"/>
                                      </p:to>
                                    </p:set>
                                  </p:childTnLst>
                                </p:cTn>
                              </p:par>
                            </p:childTnLst>
                          </p:cTn>
                        </p:par>
                        <p:par>
                          <p:cTn id="322" fill="hold">
                            <p:stCondLst>
                              <p:cond delay="53010"/>
                            </p:stCondLst>
                            <p:childTnLst>
                              <p:par>
                                <p:cTn id="323" presetID="1" presetClass="entr" presetSubtype="0" fill="hold" grpId="0" nodeType="afterEffect">
                                  <p:stCondLst>
                                    <p:cond delay="0"/>
                                  </p:stCondLst>
                                  <p:childTnLst>
                                    <p:set>
                                      <p:cBhvr>
                                        <p:cTn id="324" dur="1" fill="hold">
                                          <p:stCondLst>
                                            <p:cond delay="0"/>
                                          </p:stCondLst>
                                        </p:cTn>
                                        <p:tgtEl>
                                          <p:spTgt spid="62"/>
                                        </p:tgtEl>
                                        <p:attrNameLst>
                                          <p:attrName>style.visibility</p:attrName>
                                        </p:attrNameLst>
                                      </p:cBhvr>
                                      <p:to>
                                        <p:strVal val="visible"/>
                                      </p:to>
                                    </p:set>
                                  </p:childTnLst>
                                </p:cTn>
                              </p:par>
                            </p:childTnLst>
                          </p:cTn>
                        </p:par>
                        <p:par>
                          <p:cTn id="325" fill="hold">
                            <p:stCondLst>
                              <p:cond delay="53010"/>
                            </p:stCondLst>
                            <p:childTnLst>
                              <p:par>
                                <p:cTn id="326" presetID="1" presetClass="exit" presetSubtype="0" fill="hold" grpId="1" nodeType="afterEffect">
                                  <p:stCondLst>
                                    <p:cond delay="1000"/>
                                  </p:stCondLst>
                                  <p:childTnLst>
                                    <p:set>
                                      <p:cBhvr>
                                        <p:cTn id="327" dur="1" fill="hold">
                                          <p:stCondLst>
                                            <p:cond delay="0"/>
                                          </p:stCondLst>
                                        </p:cTn>
                                        <p:tgtEl>
                                          <p:spTgt spid="62"/>
                                        </p:tgtEl>
                                        <p:attrNameLst>
                                          <p:attrName>style.visibility</p:attrName>
                                        </p:attrNameLst>
                                      </p:cBhvr>
                                      <p:to>
                                        <p:strVal val="hidden"/>
                                      </p:to>
                                    </p:set>
                                  </p:childTnLst>
                                </p:cTn>
                              </p:par>
                            </p:childTnLst>
                          </p:cTn>
                        </p:par>
                        <p:par>
                          <p:cTn id="328" fill="hold">
                            <p:stCondLst>
                              <p:cond delay="54010"/>
                            </p:stCondLst>
                            <p:childTnLst>
                              <p:par>
                                <p:cTn id="329" presetID="1" presetClass="entr" presetSubtype="0" fill="hold" grpId="0" nodeType="afterEffect">
                                  <p:stCondLst>
                                    <p:cond delay="0"/>
                                  </p:stCondLst>
                                  <p:childTnLst>
                                    <p:set>
                                      <p:cBhvr>
                                        <p:cTn id="330" dur="1" fill="hold">
                                          <p:stCondLst>
                                            <p:cond delay="0"/>
                                          </p:stCondLst>
                                        </p:cTn>
                                        <p:tgtEl>
                                          <p:spTgt spid="61"/>
                                        </p:tgtEl>
                                        <p:attrNameLst>
                                          <p:attrName>style.visibility</p:attrName>
                                        </p:attrNameLst>
                                      </p:cBhvr>
                                      <p:to>
                                        <p:strVal val="visible"/>
                                      </p:to>
                                    </p:set>
                                  </p:childTnLst>
                                </p:cTn>
                              </p:par>
                            </p:childTnLst>
                          </p:cTn>
                        </p:par>
                        <p:par>
                          <p:cTn id="331" fill="hold">
                            <p:stCondLst>
                              <p:cond delay="54010"/>
                            </p:stCondLst>
                            <p:childTnLst>
                              <p:par>
                                <p:cTn id="332" presetID="1" presetClass="exit" presetSubtype="0" fill="hold" grpId="1" nodeType="afterEffect">
                                  <p:stCondLst>
                                    <p:cond delay="1000"/>
                                  </p:stCondLst>
                                  <p:childTnLst>
                                    <p:set>
                                      <p:cBhvr>
                                        <p:cTn id="333" dur="1" fill="hold">
                                          <p:stCondLst>
                                            <p:cond delay="0"/>
                                          </p:stCondLst>
                                        </p:cTn>
                                        <p:tgtEl>
                                          <p:spTgt spid="61"/>
                                        </p:tgtEl>
                                        <p:attrNameLst>
                                          <p:attrName>style.visibility</p:attrName>
                                        </p:attrNameLst>
                                      </p:cBhvr>
                                      <p:to>
                                        <p:strVal val="hidden"/>
                                      </p:to>
                                    </p:set>
                                  </p:childTnLst>
                                </p:cTn>
                              </p:par>
                            </p:childTnLst>
                          </p:cTn>
                        </p:par>
                        <p:par>
                          <p:cTn id="334" fill="hold">
                            <p:stCondLst>
                              <p:cond delay="55010"/>
                            </p:stCondLst>
                            <p:childTnLst>
                              <p:par>
                                <p:cTn id="335" presetID="1" presetClass="entr" presetSubtype="0" fill="hold" grpId="0" nodeType="afterEffect">
                                  <p:stCondLst>
                                    <p:cond delay="0"/>
                                  </p:stCondLst>
                                  <p:childTnLst>
                                    <p:set>
                                      <p:cBhvr>
                                        <p:cTn id="336" dur="1" fill="hold">
                                          <p:stCondLst>
                                            <p:cond delay="0"/>
                                          </p:stCondLst>
                                        </p:cTn>
                                        <p:tgtEl>
                                          <p:spTgt spid="131"/>
                                        </p:tgtEl>
                                        <p:attrNameLst>
                                          <p:attrName>style.visibility</p:attrName>
                                        </p:attrNameLst>
                                      </p:cBhvr>
                                      <p:to>
                                        <p:strVal val="visible"/>
                                      </p:to>
                                    </p:set>
                                  </p:childTnLst>
                                </p:cTn>
                              </p:par>
                            </p:childTnLst>
                          </p:cTn>
                        </p:par>
                        <p:par>
                          <p:cTn id="337" fill="hold">
                            <p:stCondLst>
                              <p:cond delay="55010"/>
                            </p:stCondLst>
                            <p:childTnLst>
                              <p:par>
                                <p:cTn id="338" presetID="1" presetClass="exit" presetSubtype="0" fill="hold" grpId="1" nodeType="afterEffect">
                                  <p:stCondLst>
                                    <p:cond delay="1000"/>
                                  </p:stCondLst>
                                  <p:childTnLst>
                                    <p:set>
                                      <p:cBhvr>
                                        <p:cTn id="339" dur="1" fill="hold">
                                          <p:stCondLst>
                                            <p:cond delay="0"/>
                                          </p:stCondLst>
                                        </p:cTn>
                                        <p:tgtEl>
                                          <p:spTgt spid="131"/>
                                        </p:tgtEl>
                                        <p:attrNameLst>
                                          <p:attrName>style.visibility</p:attrName>
                                        </p:attrNameLst>
                                      </p:cBhvr>
                                      <p:to>
                                        <p:strVal val="hidden"/>
                                      </p:to>
                                    </p:set>
                                  </p:childTnLst>
                                </p:cTn>
                              </p:par>
                            </p:childTnLst>
                          </p:cTn>
                        </p:par>
                        <p:par>
                          <p:cTn id="340" fill="hold">
                            <p:stCondLst>
                              <p:cond delay="56010"/>
                            </p:stCondLst>
                            <p:childTnLst>
                              <p:par>
                                <p:cTn id="341" presetID="1" presetClass="entr" presetSubtype="0" fill="hold" grpId="0" nodeType="afterEffect">
                                  <p:stCondLst>
                                    <p:cond delay="0"/>
                                  </p:stCondLst>
                                  <p:childTnLst>
                                    <p:set>
                                      <p:cBhvr>
                                        <p:cTn id="342" dur="1" fill="hold">
                                          <p:stCondLst>
                                            <p:cond delay="0"/>
                                          </p:stCondLst>
                                        </p:cTn>
                                        <p:tgtEl>
                                          <p:spTgt spid="59"/>
                                        </p:tgtEl>
                                        <p:attrNameLst>
                                          <p:attrName>style.visibility</p:attrName>
                                        </p:attrNameLst>
                                      </p:cBhvr>
                                      <p:to>
                                        <p:strVal val="visible"/>
                                      </p:to>
                                    </p:set>
                                  </p:childTnLst>
                                </p:cTn>
                              </p:par>
                            </p:childTnLst>
                          </p:cTn>
                        </p:par>
                        <p:par>
                          <p:cTn id="343" fill="hold">
                            <p:stCondLst>
                              <p:cond delay="56010"/>
                            </p:stCondLst>
                            <p:childTnLst>
                              <p:par>
                                <p:cTn id="344" presetID="1" presetClass="exit" presetSubtype="0" fill="hold" grpId="1" nodeType="afterEffect">
                                  <p:stCondLst>
                                    <p:cond delay="1000"/>
                                  </p:stCondLst>
                                  <p:childTnLst>
                                    <p:set>
                                      <p:cBhvr>
                                        <p:cTn id="345" dur="1" fill="hold">
                                          <p:stCondLst>
                                            <p:cond delay="0"/>
                                          </p:stCondLst>
                                        </p:cTn>
                                        <p:tgtEl>
                                          <p:spTgt spid="59"/>
                                        </p:tgtEl>
                                        <p:attrNameLst>
                                          <p:attrName>style.visibility</p:attrName>
                                        </p:attrNameLst>
                                      </p:cBhvr>
                                      <p:to>
                                        <p:strVal val="hidden"/>
                                      </p:to>
                                    </p:set>
                                  </p:childTnLst>
                                </p:cTn>
                              </p:par>
                            </p:childTnLst>
                          </p:cTn>
                        </p:par>
                        <p:par>
                          <p:cTn id="346" fill="hold">
                            <p:stCondLst>
                              <p:cond delay="57010"/>
                            </p:stCondLst>
                            <p:childTnLst>
                              <p:par>
                                <p:cTn id="347" presetID="1" presetClass="entr" presetSubtype="0" fill="hold" grpId="0" nodeType="afterEffect">
                                  <p:stCondLst>
                                    <p:cond delay="0"/>
                                  </p:stCondLst>
                                  <p:childTnLst>
                                    <p:set>
                                      <p:cBhvr>
                                        <p:cTn id="348" dur="1" fill="hold">
                                          <p:stCondLst>
                                            <p:cond delay="0"/>
                                          </p:stCondLst>
                                        </p:cTn>
                                        <p:tgtEl>
                                          <p:spTgt spid="58"/>
                                        </p:tgtEl>
                                        <p:attrNameLst>
                                          <p:attrName>style.visibility</p:attrName>
                                        </p:attrNameLst>
                                      </p:cBhvr>
                                      <p:to>
                                        <p:strVal val="visible"/>
                                      </p:to>
                                    </p:set>
                                  </p:childTnLst>
                                </p:cTn>
                              </p:par>
                            </p:childTnLst>
                          </p:cTn>
                        </p:par>
                        <p:par>
                          <p:cTn id="349" fill="hold">
                            <p:stCondLst>
                              <p:cond delay="57010"/>
                            </p:stCondLst>
                            <p:childTnLst>
                              <p:par>
                                <p:cTn id="350" presetID="1" presetClass="exit" presetSubtype="0" fill="hold" grpId="1" nodeType="afterEffect">
                                  <p:stCondLst>
                                    <p:cond delay="1000"/>
                                  </p:stCondLst>
                                  <p:childTnLst>
                                    <p:set>
                                      <p:cBhvr>
                                        <p:cTn id="351" dur="1" fill="hold">
                                          <p:stCondLst>
                                            <p:cond delay="0"/>
                                          </p:stCondLst>
                                        </p:cTn>
                                        <p:tgtEl>
                                          <p:spTgt spid="58"/>
                                        </p:tgtEl>
                                        <p:attrNameLst>
                                          <p:attrName>style.visibility</p:attrName>
                                        </p:attrNameLst>
                                      </p:cBhvr>
                                      <p:to>
                                        <p:strVal val="hidden"/>
                                      </p:to>
                                    </p:set>
                                  </p:childTnLst>
                                </p:cTn>
                              </p:par>
                            </p:childTnLst>
                          </p:cTn>
                        </p:par>
                        <p:par>
                          <p:cTn id="352" fill="hold">
                            <p:stCondLst>
                              <p:cond delay="58010"/>
                            </p:stCondLst>
                            <p:childTnLst>
                              <p:par>
                                <p:cTn id="353" presetID="1" presetClass="entr" presetSubtype="0" fill="hold" grpId="0" nodeType="afterEffect">
                                  <p:stCondLst>
                                    <p:cond delay="0"/>
                                  </p:stCondLst>
                                  <p:childTnLst>
                                    <p:set>
                                      <p:cBhvr>
                                        <p:cTn id="354" dur="1" fill="hold">
                                          <p:stCondLst>
                                            <p:cond delay="0"/>
                                          </p:stCondLst>
                                        </p:cTn>
                                        <p:tgtEl>
                                          <p:spTgt spid="57"/>
                                        </p:tgtEl>
                                        <p:attrNameLst>
                                          <p:attrName>style.visibility</p:attrName>
                                        </p:attrNameLst>
                                      </p:cBhvr>
                                      <p:to>
                                        <p:strVal val="visible"/>
                                      </p:to>
                                    </p:set>
                                  </p:childTnLst>
                                </p:cTn>
                              </p:par>
                            </p:childTnLst>
                          </p:cTn>
                        </p:par>
                        <p:par>
                          <p:cTn id="355" fill="hold">
                            <p:stCondLst>
                              <p:cond delay="58010"/>
                            </p:stCondLst>
                            <p:childTnLst>
                              <p:par>
                                <p:cTn id="356" presetID="1" presetClass="exit" presetSubtype="0" fill="hold" grpId="1" nodeType="afterEffect">
                                  <p:stCondLst>
                                    <p:cond delay="1000"/>
                                  </p:stCondLst>
                                  <p:childTnLst>
                                    <p:set>
                                      <p:cBhvr>
                                        <p:cTn id="357" dur="1" fill="hold">
                                          <p:stCondLst>
                                            <p:cond delay="0"/>
                                          </p:stCondLst>
                                        </p:cTn>
                                        <p:tgtEl>
                                          <p:spTgt spid="57"/>
                                        </p:tgtEl>
                                        <p:attrNameLst>
                                          <p:attrName>style.visibility</p:attrName>
                                        </p:attrNameLst>
                                      </p:cBhvr>
                                      <p:to>
                                        <p:strVal val="hidden"/>
                                      </p:to>
                                    </p:set>
                                  </p:childTnLst>
                                </p:cTn>
                              </p:par>
                            </p:childTnLst>
                          </p:cTn>
                        </p:par>
                        <p:par>
                          <p:cTn id="358" fill="hold">
                            <p:stCondLst>
                              <p:cond delay="59010"/>
                            </p:stCondLst>
                            <p:childTnLst>
                              <p:par>
                                <p:cTn id="359" presetID="1" presetClass="entr" presetSubtype="0" fill="hold" grpId="0" nodeType="afterEffect">
                                  <p:stCondLst>
                                    <p:cond delay="0"/>
                                  </p:stCondLst>
                                  <p:childTnLst>
                                    <p:set>
                                      <p:cBhvr>
                                        <p:cTn id="360" dur="1" fill="hold">
                                          <p:stCondLst>
                                            <p:cond delay="0"/>
                                          </p:stCondLst>
                                        </p:cTn>
                                        <p:tgtEl>
                                          <p:spTgt spid="56"/>
                                        </p:tgtEl>
                                        <p:attrNameLst>
                                          <p:attrName>style.visibility</p:attrName>
                                        </p:attrNameLst>
                                      </p:cBhvr>
                                      <p:to>
                                        <p:strVal val="visible"/>
                                      </p:to>
                                    </p:set>
                                  </p:childTnLst>
                                </p:cTn>
                              </p:par>
                            </p:childTnLst>
                          </p:cTn>
                        </p:par>
                        <p:par>
                          <p:cTn id="361" fill="hold">
                            <p:stCondLst>
                              <p:cond delay="59010"/>
                            </p:stCondLst>
                            <p:childTnLst>
                              <p:par>
                                <p:cTn id="362" presetID="1" presetClass="exit" presetSubtype="0" fill="hold" grpId="1" nodeType="afterEffect">
                                  <p:stCondLst>
                                    <p:cond delay="1000"/>
                                  </p:stCondLst>
                                  <p:childTnLst>
                                    <p:set>
                                      <p:cBhvr>
                                        <p:cTn id="363" dur="1" fill="hold">
                                          <p:stCondLst>
                                            <p:cond delay="0"/>
                                          </p:stCondLst>
                                        </p:cTn>
                                        <p:tgtEl>
                                          <p:spTgt spid="56"/>
                                        </p:tgtEl>
                                        <p:attrNameLst>
                                          <p:attrName>style.visibility</p:attrName>
                                        </p:attrNameLst>
                                      </p:cBhvr>
                                      <p:to>
                                        <p:strVal val="hidden"/>
                                      </p:to>
                                    </p:set>
                                  </p:childTnLst>
                                </p:cTn>
                              </p:par>
                            </p:childTnLst>
                          </p:cTn>
                        </p:par>
                        <p:par>
                          <p:cTn id="364" fill="hold">
                            <p:stCondLst>
                              <p:cond delay="60010"/>
                            </p:stCondLst>
                            <p:childTnLst>
                              <p:par>
                                <p:cTn id="365" presetID="1" presetClass="entr" presetSubtype="0" fill="hold" grpId="0" nodeType="afterEffect">
                                  <p:stCondLst>
                                    <p:cond delay="0"/>
                                  </p:stCondLst>
                                  <p:childTnLst>
                                    <p:set>
                                      <p:cBhvr>
                                        <p:cTn id="366" dur="1" fill="hold">
                                          <p:stCondLst>
                                            <p:cond delay="0"/>
                                          </p:stCondLst>
                                        </p:cTn>
                                        <p:tgtEl>
                                          <p:spTgt spid="63"/>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xit" presetSubtype="0" fill="hold" grpId="1" nodeType="clickEffect">
                                  <p:stCondLst>
                                    <p:cond delay="0"/>
                                  </p:stCondLst>
                                  <p:childTnLst>
                                    <p:set>
                                      <p:cBhvr>
                                        <p:cTn id="370" dur="1" fill="hold">
                                          <p:stCondLst>
                                            <p:cond delay="0"/>
                                          </p:stCondLst>
                                        </p:cTn>
                                        <p:tgtEl>
                                          <p:spTgt spid="63"/>
                                        </p:tgtEl>
                                        <p:attrNameLst>
                                          <p:attrName>style.visibility</p:attrName>
                                        </p:attrNameLst>
                                      </p:cBhvr>
                                      <p:to>
                                        <p:strVal val="hidden"/>
                                      </p:to>
                                    </p:set>
                                  </p:childTnLst>
                                </p:cTn>
                              </p:par>
                            </p:childTnLst>
                          </p:cTn>
                        </p:par>
                      </p:childTnLst>
                    </p:cTn>
                  </p:par>
                  <p:par>
                    <p:cTn id="371" fill="hold">
                      <p:stCondLst>
                        <p:cond delay="indefinite"/>
                      </p:stCondLst>
                      <p:childTnLst>
                        <p:par>
                          <p:cTn id="372" fill="hold">
                            <p:stCondLst>
                              <p:cond delay="0"/>
                            </p:stCondLst>
                            <p:childTnLst>
                              <p:par>
                                <p:cTn id="373" presetID="1" presetClass="entr" presetSubtype="0" fill="hold" grpId="0" nodeType="clickEffect">
                                  <p:stCondLst>
                                    <p:cond delay="0"/>
                                  </p:stCondLst>
                                  <p:childTnLst>
                                    <p:set>
                                      <p:cBhvr>
                                        <p:cTn id="374"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P spid="25" grpId="0"/>
      <p:bldP spid="25" grpId="1"/>
      <p:bldP spid="26" grpId="0"/>
      <p:bldP spid="26" grpId="1"/>
      <p:bldP spid="28" grpId="0"/>
      <p:bldP spid="28" grpId="1"/>
      <p:bldP spid="29" grpId="0"/>
      <p:bldP spid="29" grpId="1"/>
      <p:bldP spid="30" grpId="0"/>
      <p:bldP spid="30" grpId="1"/>
      <p:bldP spid="31" grpId="0"/>
      <p:bldP spid="31" grpId="1"/>
      <p:bldP spid="33" grpId="0"/>
      <p:bldP spid="33" grpId="1"/>
      <p:bldP spid="34" grpId="0"/>
      <p:bldP spid="34" grpId="1"/>
      <p:bldP spid="35" grpId="0"/>
      <p:bldP spid="35" grpId="1"/>
      <p:bldP spid="36" grpId="0"/>
      <p:bldP spid="36" grpId="1"/>
      <p:bldP spid="37" grpId="0"/>
      <p:bldP spid="37" grpId="1"/>
      <p:bldP spid="38" grpId="0"/>
      <p:bldP spid="38" grpId="1"/>
      <p:bldP spid="39" grpId="0"/>
      <p:bldP spid="39" grpId="1"/>
      <p:bldP spid="40" grpId="0"/>
      <p:bldP spid="40" grpId="1"/>
      <p:bldP spid="41" grpId="0"/>
      <p:bldP spid="41" grpId="1"/>
      <p:bldP spid="43" grpId="0"/>
      <p:bldP spid="43" grpId="1"/>
      <p:bldP spid="44" grpId="0"/>
      <p:bldP spid="44" grpId="1"/>
      <p:bldP spid="45" grpId="0"/>
      <p:bldP spid="45" grpId="1"/>
      <p:bldP spid="46" grpId="0"/>
      <p:bldP spid="46" grpId="1"/>
      <p:bldP spid="47" grpId="0"/>
      <p:bldP spid="47" grpId="1"/>
      <p:bldP spid="48" grpId="0"/>
      <p:bldP spid="48" grpId="1"/>
      <p:bldP spid="49" grpId="0"/>
      <p:bldP spid="49" grpId="1"/>
      <p:bldP spid="50" grpId="0"/>
      <p:bldP spid="50" grpId="1"/>
      <p:bldP spid="51" grpId="0"/>
      <p:bldP spid="51" grpId="1"/>
      <p:bldP spid="52" grpId="0"/>
      <p:bldP spid="52" grpId="1"/>
      <p:bldP spid="53" grpId="0"/>
      <p:bldP spid="53" grpId="1"/>
      <p:bldP spid="54" grpId="0"/>
      <p:bldP spid="54" grpId="1"/>
      <p:bldP spid="56" grpId="0"/>
      <p:bldP spid="56" grpId="1"/>
      <p:bldP spid="57" grpId="0"/>
      <p:bldP spid="57" grpId="1"/>
      <p:bldP spid="58" grpId="0"/>
      <p:bldP spid="58" grpId="1"/>
      <p:bldP spid="59" grpId="0"/>
      <p:bldP spid="59" grpId="1"/>
      <p:bldP spid="61" grpId="0"/>
      <p:bldP spid="61" grpId="1"/>
      <p:bldP spid="62" grpId="0"/>
      <p:bldP spid="62" grpId="1"/>
      <p:bldP spid="64" grpId="0"/>
      <p:bldP spid="64" grpId="1"/>
      <p:bldP spid="126" grpId="0"/>
      <p:bldP spid="126" grpId="1"/>
      <p:bldP spid="128" grpId="0"/>
      <p:bldP spid="128" grpId="1"/>
      <p:bldP spid="129" grpId="0"/>
      <p:bldP spid="129" grpId="1"/>
      <p:bldP spid="130" grpId="0"/>
      <p:bldP spid="130" grpId="1"/>
      <p:bldP spid="131" grpId="0"/>
      <p:bldP spid="131" grpId="1"/>
      <p:bldP spid="63" grpId="0" animBg="1"/>
      <p:bldP spid="63" grpId="1" animBg="1"/>
      <p:bldP spid="6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ESSENTIAL QUESTION:</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0099381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ight Arrow 4"/>
          <p:cNvSpPr/>
          <p:nvPr/>
        </p:nvSpPr>
        <p:spPr>
          <a:xfrm rot="2083816">
            <a:off x="5715000" y="2864555"/>
            <a:ext cx="409222" cy="39511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rot="19516184" flipH="1">
            <a:off x="3383843" y="2864555"/>
            <a:ext cx="409222" cy="39511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Arrow 6"/>
          <p:cNvSpPr/>
          <p:nvPr/>
        </p:nvSpPr>
        <p:spPr>
          <a:xfrm rot="19516184" flipH="1">
            <a:off x="2125133" y="4526844"/>
            <a:ext cx="409222" cy="39511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Arrow 7"/>
          <p:cNvSpPr/>
          <p:nvPr/>
        </p:nvSpPr>
        <p:spPr>
          <a:xfrm rot="2083816">
            <a:off x="6629399" y="4526843"/>
            <a:ext cx="409222" cy="39511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347240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dirty="0" smtClean="0"/>
              <a:t>Physical Change</a:t>
            </a:r>
            <a:endParaRPr lang="en-US" dirty="0"/>
          </a:p>
        </p:txBody>
      </p:sp>
      <p:sp>
        <p:nvSpPr>
          <p:cNvPr id="3" name="Content Placeholder 2"/>
          <p:cNvSpPr>
            <a:spLocks noGrp="1"/>
          </p:cNvSpPr>
          <p:nvPr>
            <p:ph idx="1"/>
          </p:nvPr>
        </p:nvSpPr>
        <p:spPr/>
        <p:txBody>
          <a:bodyPr>
            <a:normAutofit/>
          </a:bodyPr>
          <a:lstStyle/>
          <a:p>
            <a:r>
              <a:rPr lang="en-US" dirty="0" smtClean="0"/>
              <a:t>Changes a substance’s appearance but NOT its composition (what it’s made of)</a:t>
            </a:r>
          </a:p>
          <a:p>
            <a:pPr lvl="1"/>
            <a:r>
              <a:rPr lang="en-US" dirty="0" smtClean="0"/>
              <a:t>Usually easily reversible</a:t>
            </a:r>
          </a:p>
          <a:p>
            <a:pPr lvl="2"/>
            <a:r>
              <a:rPr lang="en-US" dirty="0" smtClean="0"/>
              <a:t>Do this by using separation of mixtures techniques!</a:t>
            </a:r>
          </a:p>
          <a:p>
            <a:r>
              <a:rPr lang="en-US" dirty="0" smtClean="0"/>
              <a:t>Examples:</a:t>
            </a:r>
          </a:p>
          <a:p>
            <a:pPr lvl="1"/>
            <a:r>
              <a:rPr lang="en-US" dirty="0" smtClean="0"/>
              <a:t>Ripping paper</a:t>
            </a:r>
          </a:p>
          <a:p>
            <a:pPr lvl="1"/>
            <a:r>
              <a:rPr lang="en-US" dirty="0" smtClean="0"/>
              <a:t>Scratching glass</a:t>
            </a:r>
          </a:p>
          <a:p>
            <a:pPr lvl="1"/>
            <a:r>
              <a:rPr lang="en-US" dirty="0" smtClean="0"/>
              <a:t>Melting ice</a:t>
            </a:r>
          </a:p>
        </p:txBody>
      </p:sp>
      <p:pic>
        <p:nvPicPr>
          <p:cNvPr id="4" name="Picture 3"/>
          <p:cNvPicPr>
            <a:picLocks noChangeAspect="1"/>
          </p:cNvPicPr>
          <p:nvPr/>
        </p:nvPicPr>
        <p:blipFill>
          <a:blip r:embed="rId2"/>
          <a:stretch>
            <a:fillRect/>
          </a:stretch>
        </p:blipFill>
        <p:spPr>
          <a:xfrm>
            <a:off x="4166138" y="4191314"/>
            <a:ext cx="2674346" cy="1934849"/>
          </a:xfrm>
          <a:prstGeom prst="rect">
            <a:avLst/>
          </a:prstGeom>
        </p:spPr>
      </p:pic>
      <p:pic>
        <p:nvPicPr>
          <p:cNvPr id="5" name="Picture 4"/>
          <p:cNvPicPr>
            <a:picLocks noChangeAspect="1"/>
          </p:cNvPicPr>
          <p:nvPr/>
        </p:nvPicPr>
        <p:blipFill>
          <a:blip r:embed="rId3"/>
          <a:stretch>
            <a:fillRect/>
          </a:stretch>
        </p:blipFill>
        <p:spPr>
          <a:xfrm>
            <a:off x="7063522" y="5270332"/>
            <a:ext cx="1963694" cy="1470875"/>
          </a:xfrm>
          <a:prstGeom prst="rect">
            <a:avLst/>
          </a:prstGeom>
        </p:spPr>
      </p:pic>
    </p:spTree>
    <p:extLst>
      <p:ext uri="{BB962C8B-B14F-4D97-AF65-F5344CB8AC3E}">
        <p14:creationId xmlns:p14="http://schemas.microsoft.com/office/powerpoint/2010/main" val="40161973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dirty="0" smtClean="0"/>
              <a:t>Chemical Change</a:t>
            </a:r>
            <a:endParaRPr lang="en-US" dirty="0"/>
          </a:p>
        </p:txBody>
      </p:sp>
      <p:sp>
        <p:nvSpPr>
          <p:cNvPr id="3" name="Content Placeholder 2"/>
          <p:cNvSpPr>
            <a:spLocks noGrp="1"/>
          </p:cNvSpPr>
          <p:nvPr>
            <p:ph idx="1"/>
          </p:nvPr>
        </p:nvSpPr>
        <p:spPr/>
        <p:txBody>
          <a:bodyPr/>
          <a:lstStyle/>
          <a:p>
            <a:r>
              <a:rPr lang="en-US" dirty="0" smtClean="0"/>
              <a:t>When you actually CHANGE the composition of a substance</a:t>
            </a:r>
          </a:p>
          <a:p>
            <a:r>
              <a:rPr lang="en-US" dirty="0" smtClean="0"/>
              <a:t>Examples:</a:t>
            </a:r>
          </a:p>
          <a:p>
            <a:pPr lvl="1"/>
            <a:r>
              <a:rPr lang="en-US" dirty="0" smtClean="0"/>
              <a:t>Bleaching hair</a:t>
            </a:r>
          </a:p>
          <a:p>
            <a:pPr lvl="1"/>
            <a:r>
              <a:rPr lang="en-US" dirty="0" smtClean="0"/>
              <a:t>Fireworks exploding</a:t>
            </a:r>
          </a:p>
          <a:p>
            <a:pPr lvl="1"/>
            <a:endParaRPr lang="en-US" dirty="0" smtClean="0"/>
          </a:p>
        </p:txBody>
      </p:sp>
      <p:pic>
        <p:nvPicPr>
          <p:cNvPr id="4" name="Picture 3" descr="177248-main_Fu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96975" y="3752009"/>
            <a:ext cx="2305050"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vancouver-firework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8296" y="4231434"/>
            <a:ext cx="1603375" cy="240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1023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Physical Change Clues</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3000" dirty="0" smtClean="0"/>
              <a:t>Phase change (solid, liquid, gas)</a:t>
            </a:r>
          </a:p>
          <a:p>
            <a:pPr marL="514350" indent="-514350">
              <a:buFont typeface="+mj-lt"/>
              <a:buAutoNum type="arabicPeriod"/>
            </a:pPr>
            <a:r>
              <a:rPr lang="en-US" sz="3000" dirty="0" smtClean="0"/>
              <a:t>No new substance created</a:t>
            </a:r>
          </a:p>
          <a:p>
            <a:pPr marL="514350" indent="-514350">
              <a:buFont typeface="+mj-lt"/>
              <a:buAutoNum type="arabicPeriod"/>
            </a:pPr>
            <a:r>
              <a:rPr lang="en-US" sz="3000" dirty="0" smtClean="0"/>
              <a:t>Shape change</a:t>
            </a:r>
          </a:p>
          <a:p>
            <a:pPr marL="514350" indent="-514350">
              <a:buFont typeface="+mj-lt"/>
              <a:buAutoNum type="arabicPeriod"/>
            </a:pPr>
            <a:r>
              <a:rPr lang="en-US" sz="3000" dirty="0" smtClean="0"/>
              <a:t>Size change</a:t>
            </a:r>
          </a:p>
          <a:p>
            <a:pPr marL="514350" indent="-514350">
              <a:buFont typeface="+mj-lt"/>
              <a:buAutoNum type="arabicPeriod"/>
            </a:pPr>
            <a:r>
              <a:rPr lang="en-US" sz="3000" dirty="0" smtClean="0"/>
              <a:t>Predictable color change (clear water + red food coloring = pink)</a:t>
            </a:r>
            <a:endParaRPr lang="en-US" sz="3000" dirty="0"/>
          </a:p>
        </p:txBody>
      </p:sp>
      <p:grpSp>
        <p:nvGrpSpPr>
          <p:cNvPr id="7" name="Group 6"/>
          <p:cNvGrpSpPr/>
          <p:nvPr/>
        </p:nvGrpSpPr>
        <p:grpSpPr>
          <a:xfrm>
            <a:off x="1610280" y="4435585"/>
            <a:ext cx="5156024" cy="2276421"/>
            <a:chOff x="1610280" y="4435585"/>
            <a:chExt cx="5156024" cy="2276421"/>
          </a:xfrm>
        </p:grpSpPr>
        <p:pic>
          <p:nvPicPr>
            <p:cNvPr id="4" name="Picture 3"/>
            <p:cNvPicPr>
              <a:picLocks noChangeAspect="1"/>
            </p:cNvPicPr>
            <p:nvPr/>
          </p:nvPicPr>
          <p:blipFill>
            <a:blip r:embed="rId2"/>
            <a:stretch>
              <a:fillRect/>
            </a:stretch>
          </p:blipFill>
          <p:spPr>
            <a:xfrm>
              <a:off x="1610280" y="4832353"/>
              <a:ext cx="1715183" cy="1879653"/>
            </a:xfrm>
            <a:prstGeom prst="rect">
              <a:avLst/>
            </a:prstGeom>
            <a:ln>
              <a:solidFill>
                <a:srgbClr val="000000"/>
              </a:solidFill>
            </a:ln>
          </p:spPr>
        </p:pic>
        <p:sp>
          <p:nvSpPr>
            <p:cNvPr id="5" name="Right Arrow 4"/>
            <p:cNvSpPr/>
            <p:nvPr/>
          </p:nvSpPr>
          <p:spPr>
            <a:xfrm>
              <a:off x="3780955" y="5469197"/>
              <a:ext cx="1270051" cy="656966"/>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3"/>
            <a:srcRect l="21513" t="9760" r="23271" b="6158"/>
            <a:stretch/>
          </p:blipFill>
          <p:spPr>
            <a:xfrm>
              <a:off x="5788219" y="4435585"/>
              <a:ext cx="978085" cy="2276421"/>
            </a:xfrm>
            <a:prstGeom prst="rect">
              <a:avLst/>
            </a:prstGeom>
            <a:ln>
              <a:solidFill>
                <a:srgbClr val="000000"/>
              </a:solidFill>
            </a:ln>
          </p:spPr>
        </p:pic>
      </p:grpSp>
    </p:spTree>
    <p:extLst>
      <p:ext uri="{BB962C8B-B14F-4D97-AF65-F5344CB8AC3E}">
        <p14:creationId xmlns:p14="http://schemas.microsoft.com/office/powerpoint/2010/main" val="105089722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Chemical Change Clues</a:t>
            </a:r>
            <a:endParaRPr lang="en-US" dirty="0"/>
          </a:p>
        </p:txBody>
      </p:sp>
      <p:sp>
        <p:nvSpPr>
          <p:cNvPr id="3" name="Content Placeholder 2"/>
          <p:cNvSpPr>
            <a:spLocks noGrp="1"/>
          </p:cNvSpPr>
          <p:nvPr>
            <p:ph idx="1"/>
          </p:nvPr>
        </p:nvSpPr>
        <p:spPr/>
        <p:txBody>
          <a:bodyPr/>
          <a:lstStyle/>
          <a:p>
            <a:pPr marL="0" indent="0">
              <a:buNone/>
            </a:pPr>
            <a:r>
              <a:rPr lang="en-US" dirty="0" smtClean="0"/>
              <a:t>1. Unpredictable and/or permanent color change</a:t>
            </a:r>
            <a:endParaRPr lang="en-US" dirty="0"/>
          </a:p>
        </p:txBody>
      </p:sp>
      <p:sp>
        <p:nvSpPr>
          <p:cNvPr id="11" name="TextBox 10"/>
          <p:cNvSpPr txBox="1"/>
          <p:nvPr/>
        </p:nvSpPr>
        <p:spPr>
          <a:xfrm>
            <a:off x="2277332" y="2756838"/>
            <a:ext cx="5015654" cy="492443"/>
          </a:xfrm>
          <a:prstGeom prst="rect">
            <a:avLst/>
          </a:prstGeom>
          <a:noFill/>
        </p:spPr>
        <p:txBody>
          <a:bodyPr wrap="square" rtlCol="0">
            <a:spAutoFit/>
          </a:bodyPr>
          <a:lstStyle/>
          <a:p>
            <a:pPr algn="ctr"/>
            <a:r>
              <a:rPr lang="en-US" sz="2600" b="1" u="sng" dirty="0" smtClean="0"/>
              <a:t>Unpredictable Color Change:</a:t>
            </a:r>
            <a:endParaRPr lang="en-US" sz="2600" b="1" u="sng" dirty="0"/>
          </a:p>
        </p:txBody>
      </p:sp>
      <p:pic>
        <p:nvPicPr>
          <p:cNvPr id="12" name="Picture 11"/>
          <p:cNvPicPr>
            <a:picLocks noChangeAspect="1"/>
          </p:cNvPicPr>
          <p:nvPr/>
        </p:nvPicPr>
        <p:blipFill rotWithShape="1">
          <a:blip r:embed="rId2"/>
          <a:srcRect l="23572" t="8090" r="15570" b="7185"/>
          <a:stretch/>
        </p:blipFill>
        <p:spPr>
          <a:xfrm>
            <a:off x="457200" y="3444348"/>
            <a:ext cx="1571961" cy="2805748"/>
          </a:xfrm>
          <a:prstGeom prst="rect">
            <a:avLst/>
          </a:prstGeom>
        </p:spPr>
      </p:pic>
      <p:pic>
        <p:nvPicPr>
          <p:cNvPr id="13" name="Picture 12"/>
          <p:cNvPicPr>
            <a:picLocks noChangeAspect="1"/>
          </p:cNvPicPr>
          <p:nvPr/>
        </p:nvPicPr>
        <p:blipFill rotWithShape="1">
          <a:blip r:embed="rId3"/>
          <a:srcRect l="12951" t="12233" r="8502" b="13812"/>
          <a:stretch/>
        </p:blipFill>
        <p:spPr>
          <a:xfrm>
            <a:off x="2787001" y="3444348"/>
            <a:ext cx="1986635" cy="2805748"/>
          </a:xfrm>
          <a:prstGeom prst="rect">
            <a:avLst/>
          </a:prstGeom>
        </p:spPr>
      </p:pic>
      <p:sp>
        <p:nvSpPr>
          <p:cNvPr id="15" name="Plus 14"/>
          <p:cNvSpPr/>
          <p:nvPr/>
        </p:nvSpPr>
        <p:spPr>
          <a:xfrm>
            <a:off x="1898412" y="4408975"/>
            <a:ext cx="757840" cy="656966"/>
          </a:xfrm>
          <a:prstGeom prst="mathPlus">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6" name="Right Arrow 15"/>
          <p:cNvSpPr/>
          <p:nvPr/>
        </p:nvSpPr>
        <p:spPr>
          <a:xfrm>
            <a:off x="5051006" y="4408975"/>
            <a:ext cx="1270051" cy="656966"/>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17" name="Picture 16"/>
          <p:cNvPicPr>
            <a:picLocks noChangeAspect="1"/>
          </p:cNvPicPr>
          <p:nvPr/>
        </p:nvPicPr>
        <p:blipFill rotWithShape="1">
          <a:blip r:embed="rId4"/>
          <a:srcRect l="22031" t="18000" r="18381" b="13693"/>
          <a:stretch/>
        </p:blipFill>
        <p:spPr>
          <a:xfrm>
            <a:off x="6625190" y="3277543"/>
            <a:ext cx="1988617" cy="3430806"/>
          </a:xfrm>
          <a:prstGeom prst="rect">
            <a:avLst/>
          </a:prstGeom>
        </p:spPr>
      </p:pic>
    </p:spTree>
    <p:extLst>
      <p:ext uri="{BB962C8B-B14F-4D97-AF65-F5344CB8AC3E}">
        <p14:creationId xmlns:p14="http://schemas.microsoft.com/office/powerpoint/2010/main" val="34613330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Chemical Change Clues</a:t>
            </a:r>
            <a:endParaRPr lang="en-US" dirty="0"/>
          </a:p>
        </p:txBody>
      </p:sp>
      <p:sp>
        <p:nvSpPr>
          <p:cNvPr id="3" name="Content Placeholder 2"/>
          <p:cNvSpPr>
            <a:spLocks noGrp="1"/>
          </p:cNvSpPr>
          <p:nvPr>
            <p:ph idx="1"/>
          </p:nvPr>
        </p:nvSpPr>
        <p:spPr/>
        <p:txBody>
          <a:bodyPr/>
          <a:lstStyle/>
          <a:p>
            <a:pPr marL="0" indent="0">
              <a:buNone/>
            </a:pPr>
            <a:r>
              <a:rPr lang="en-US" dirty="0" smtClean="0"/>
              <a:t>1. Unpredictable and/or permanent color change</a:t>
            </a:r>
            <a:endParaRPr lang="en-US" dirty="0"/>
          </a:p>
        </p:txBody>
      </p:sp>
      <p:grpSp>
        <p:nvGrpSpPr>
          <p:cNvPr id="10" name="Group 9"/>
          <p:cNvGrpSpPr/>
          <p:nvPr/>
        </p:nvGrpSpPr>
        <p:grpSpPr>
          <a:xfrm>
            <a:off x="1477454" y="3207341"/>
            <a:ext cx="6379450" cy="3376925"/>
            <a:chOff x="381000" y="1447800"/>
            <a:chExt cx="7896225" cy="5038862"/>
          </a:xfrm>
        </p:grpSpPr>
        <p:pic>
          <p:nvPicPr>
            <p:cNvPr id="4" name="Picture 3" descr="261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828800"/>
              <a:ext cx="3886200" cy="3886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st2_115396_match_st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447800"/>
              <a:ext cx="3324225" cy="4419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914400" y="4800600"/>
              <a:ext cx="1371600" cy="1066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 name="Line 5"/>
            <p:cNvSpPr>
              <a:spLocks noChangeShapeType="1"/>
            </p:cNvSpPr>
            <p:nvPr/>
          </p:nvSpPr>
          <p:spPr bwMode="auto">
            <a:xfrm>
              <a:off x="2971800" y="3886200"/>
              <a:ext cx="15240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 name="Text Box 7"/>
            <p:cNvSpPr txBox="1">
              <a:spLocks noChangeArrowheads="1"/>
            </p:cNvSpPr>
            <p:nvPr/>
          </p:nvSpPr>
          <p:spPr bwMode="auto">
            <a:xfrm>
              <a:off x="1293535" y="5867399"/>
              <a:ext cx="3581400" cy="6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dirty="0"/>
                <a:t>red/brown</a:t>
              </a:r>
            </a:p>
          </p:txBody>
        </p:sp>
        <p:sp>
          <p:nvSpPr>
            <p:cNvPr id="8" name="Text Box 8"/>
            <p:cNvSpPr txBox="1">
              <a:spLocks noChangeArrowheads="1"/>
            </p:cNvSpPr>
            <p:nvPr/>
          </p:nvSpPr>
          <p:spPr bwMode="auto">
            <a:xfrm>
              <a:off x="5334000" y="5867399"/>
              <a:ext cx="2667000" cy="6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dirty="0"/>
                <a:t>black</a:t>
              </a:r>
            </a:p>
          </p:txBody>
        </p:sp>
      </p:grpSp>
      <p:sp>
        <p:nvSpPr>
          <p:cNvPr id="11" name="TextBox 10"/>
          <p:cNvSpPr txBox="1"/>
          <p:nvPr/>
        </p:nvSpPr>
        <p:spPr>
          <a:xfrm>
            <a:off x="2200120" y="2753732"/>
            <a:ext cx="4942662" cy="477054"/>
          </a:xfrm>
          <a:prstGeom prst="rect">
            <a:avLst/>
          </a:prstGeom>
          <a:noFill/>
        </p:spPr>
        <p:txBody>
          <a:bodyPr wrap="square" rtlCol="0">
            <a:spAutoFit/>
          </a:bodyPr>
          <a:lstStyle/>
          <a:p>
            <a:pPr algn="ctr"/>
            <a:r>
              <a:rPr lang="en-US" sz="2500" b="1" u="sng" dirty="0" smtClean="0"/>
              <a:t>Permanent Color Change:</a:t>
            </a:r>
            <a:endParaRPr lang="en-US" sz="2500" b="1" u="sng" dirty="0"/>
          </a:p>
        </p:txBody>
      </p:sp>
    </p:spTree>
    <p:extLst>
      <p:ext uri="{BB962C8B-B14F-4D97-AF65-F5344CB8AC3E}">
        <p14:creationId xmlns:p14="http://schemas.microsoft.com/office/powerpoint/2010/main" val="81286156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09600" y="381000"/>
            <a:ext cx="7772400" cy="1143000"/>
          </a:xfrm>
        </p:spPr>
        <p:txBody>
          <a:bodyPr>
            <a:normAutofit/>
          </a:bodyPr>
          <a:lstStyle/>
          <a:p>
            <a:pPr algn="l"/>
            <a:r>
              <a:rPr lang="en-US" sz="4000" b="1" dirty="0">
                <a:latin typeface="Calibri"/>
                <a:cs typeface="Calibri"/>
              </a:rPr>
              <a:t>2</a:t>
            </a:r>
            <a:r>
              <a:rPr lang="en-US" sz="4000" b="1" dirty="0" smtClean="0">
                <a:latin typeface="Calibri"/>
                <a:cs typeface="Calibri"/>
              </a:rPr>
              <a:t>. A </a:t>
            </a:r>
            <a:r>
              <a:rPr lang="en-US" sz="4000" b="1" dirty="0">
                <a:latin typeface="Calibri"/>
                <a:cs typeface="Calibri"/>
              </a:rPr>
              <a:t>gas is </a:t>
            </a:r>
            <a:r>
              <a:rPr lang="en-US" sz="4000" b="1" dirty="0" smtClean="0">
                <a:latin typeface="Calibri"/>
                <a:cs typeface="Calibri"/>
              </a:rPr>
              <a:t>produced (bubbles)</a:t>
            </a:r>
            <a:endParaRPr lang="en-US" sz="4000" b="1" dirty="0">
              <a:latin typeface="Calibri"/>
              <a:cs typeface="Calibri"/>
            </a:endParaRPr>
          </a:p>
        </p:txBody>
      </p:sp>
      <p:pic>
        <p:nvPicPr>
          <p:cNvPr id="14339" name="Picture 3" descr="vineg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1524000"/>
            <a:ext cx="1714500" cy="389731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baking_so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81200"/>
            <a:ext cx="3505200" cy="3505200"/>
          </a:xfrm>
          <a:prstGeom prst="rect">
            <a:avLst/>
          </a:prstGeom>
          <a:noFill/>
          <a:extLst>
            <a:ext uri="{909E8E84-426E-40dd-AFC4-6F175D3DCCD1}">
              <a14:hiddenFill xmlns:a14="http://schemas.microsoft.com/office/drawing/2010/main">
                <a:solidFill>
                  <a:srgbClr val="FFFFFF"/>
                </a:solidFill>
              </a14:hiddenFill>
            </a:ext>
          </a:extLst>
        </p:spPr>
      </p:pic>
      <p:sp>
        <p:nvSpPr>
          <p:cNvPr id="14341" name="Text Box 5"/>
          <p:cNvSpPr txBox="1">
            <a:spLocks noChangeArrowheads="1"/>
          </p:cNvSpPr>
          <p:nvPr/>
        </p:nvSpPr>
        <p:spPr bwMode="auto">
          <a:xfrm>
            <a:off x="3162300" y="3276600"/>
            <a:ext cx="838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4000" b="1" dirty="0">
                <a:latin typeface="Calibri"/>
                <a:cs typeface="Calibri"/>
              </a:rPr>
              <a:t>+</a:t>
            </a:r>
          </a:p>
        </p:txBody>
      </p:sp>
      <p:sp>
        <p:nvSpPr>
          <p:cNvPr id="14343" name="AutoShape 7"/>
          <p:cNvSpPr>
            <a:spLocks noChangeArrowheads="1"/>
          </p:cNvSpPr>
          <p:nvPr/>
        </p:nvSpPr>
        <p:spPr bwMode="auto">
          <a:xfrm>
            <a:off x="6172200" y="1600200"/>
            <a:ext cx="2743200" cy="2971800"/>
          </a:xfrm>
          <a:prstGeom prst="cloudCallout">
            <a:avLst>
              <a:gd name="adj1" fmla="val -20139"/>
              <a:gd name="adj2" fmla="val -34991"/>
            </a:avLst>
          </a:prstGeom>
          <a:solidFill>
            <a:srgbClr val="CCEC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endParaRPr lang="en-US" b="1">
              <a:latin typeface="Calibri"/>
              <a:cs typeface="Calibri"/>
            </a:endParaRPr>
          </a:p>
        </p:txBody>
      </p:sp>
      <p:sp>
        <p:nvSpPr>
          <p:cNvPr id="14342" name="Line 6"/>
          <p:cNvSpPr>
            <a:spLocks noChangeShapeType="1"/>
          </p:cNvSpPr>
          <p:nvPr/>
        </p:nvSpPr>
        <p:spPr bwMode="auto">
          <a:xfrm>
            <a:off x="5334000" y="3657600"/>
            <a:ext cx="9906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b="1">
              <a:latin typeface="Calibri"/>
              <a:cs typeface="Calibri"/>
            </a:endParaRPr>
          </a:p>
        </p:txBody>
      </p:sp>
      <p:sp>
        <p:nvSpPr>
          <p:cNvPr id="14344" name="Text Box 8"/>
          <p:cNvSpPr txBox="1">
            <a:spLocks noChangeArrowheads="1"/>
          </p:cNvSpPr>
          <p:nvPr/>
        </p:nvSpPr>
        <p:spPr bwMode="auto">
          <a:xfrm>
            <a:off x="6324600" y="2209800"/>
            <a:ext cx="2438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b="1">
                <a:latin typeface="Calibri"/>
                <a:cs typeface="Calibri"/>
              </a:rPr>
              <a:t>carbon dioxide gas</a:t>
            </a:r>
          </a:p>
        </p:txBody>
      </p:sp>
      <p:sp>
        <p:nvSpPr>
          <p:cNvPr id="14345" name="Text Box 9"/>
          <p:cNvSpPr txBox="1">
            <a:spLocks noChangeArrowheads="1"/>
          </p:cNvSpPr>
          <p:nvPr/>
        </p:nvSpPr>
        <p:spPr bwMode="auto">
          <a:xfrm>
            <a:off x="1109470" y="5548285"/>
            <a:ext cx="6858000"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500" b="1" dirty="0">
                <a:latin typeface="Calibri"/>
                <a:cs typeface="Calibri"/>
              </a:rPr>
              <a:t>Baking soda   </a:t>
            </a:r>
            <a:r>
              <a:rPr lang="en-US" sz="2500" b="1" dirty="0" smtClean="0">
                <a:latin typeface="Calibri"/>
                <a:cs typeface="Calibri"/>
              </a:rPr>
              <a:t>			Vinegar</a:t>
            </a:r>
            <a:endParaRPr lang="en-US" sz="2500" b="1" dirty="0">
              <a:latin typeface="Calibri"/>
              <a:cs typeface="Calibri"/>
            </a:endParaRPr>
          </a:p>
        </p:txBody>
      </p:sp>
    </p:spTree>
    <p:extLst>
      <p:ext uri="{BB962C8B-B14F-4D97-AF65-F5344CB8AC3E}">
        <p14:creationId xmlns:p14="http://schemas.microsoft.com/office/powerpoint/2010/main" val="329265590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 Box 9"/>
          <p:cNvSpPr txBox="1">
            <a:spLocks noChangeArrowheads="1"/>
          </p:cNvSpPr>
          <p:nvPr/>
        </p:nvSpPr>
        <p:spPr bwMode="auto">
          <a:xfrm>
            <a:off x="5970680" y="4953000"/>
            <a:ext cx="255549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US" sz="3000" b="1" dirty="0">
                <a:latin typeface="Calibri"/>
                <a:cs typeface="Calibri"/>
              </a:rPr>
              <a:t>(mold forms)</a:t>
            </a:r>
          </a:p>
        </p:txBody>
      </p:sp>
      <p:sp>
        <p:nvSpPr>
          <p:cNvPr id="16386" name="Rectangle 2"/>
          <p:cNvSpPr>
            <a:spLocks noGrp="1" noChangeArrowheads="1"/>
          </p:cNvSpPr>
          <p:nvPr>
            <p:ph type="title"/>
          </p:nvPr>
        </p:nvSpPr>
        <p:spPr>
          <a:xfrm>
            <a:off x="228600" y="76200"/>
            <a:ext cx="8534400" cy="1143000"/>
          </a:xfrm>
        </p:spPr>
        <p:txBody>
          <a:bodyPr/>
          <a:lstStyle/>
          <a:p>
            <a:pPr algn="l"/>
            <a:r>
              <a:rPr lang="en-US" sz="4000" b="1" dirty="0">
                <a:latin typeface="Calibri"/>
                <a:cs typeface="Calibri"/>
              </a:rPr>
              <a:t>3</a:t>
            </a:r>
            <a:r>
              <a:rPr lang="en-US" sz="4000" b="1" dirty="0" smtClean="0">
                <a:latin typeface="Calibri"/>
                <a:cs typeface="Calibri"/>
              </a:rPr>
              <a:t>. </a:t>
            </a:r>
            <a:r>
              <a:rPr lang="en-US" sz="4000" b="1" dirty="0">
                <a:latin typeface="Calibri"/>
                <a:cs typeface="Calibri"/>
              </a:rPr>
              <a:t>A new substance is formed</a:t>
            </a:r>
          </a:p>
        </p:txBody>
      </p:sp>
      <p:pic>
        <p:nvPicPr>
          <p:cNvPr id="16387" name="Picture 3" descr="bre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3001963" cy="3124200"/>
          </a:xfrm>
          <a:prstGeom prst="rect">
            <a:avLst/>
          </a:prstGeom>
          <a:noFill/>
          <a:extLst>
            <a:ext uri="{909E8E84-426E-40dd-AFC4-6F175D3DCCD1}">
              <a14:hiddenFill xmlns:a14="http://schemas.microsoft.com/office/drawing/2010/main">
                <a:solidFill>
                  <a:srgbClr val="FFFFFF"/>
                </a:solidFill>
              </a14:hiddenFill>
            </a:ext>
          </a:extLst>
        </p:spPr>
      </p:pic>
      <p:sp>
        <p:nvSpPr>
          <p:cNvPr id="16388" name="Line 4"/>
          <p:cNvSpPr>
            <a:spLocks noChangeShapeType="1"/>
          </p:cNvSpPr>
          <p:nvPr/>
        </p:nvSpPr>
        <p:spPr bwMode="auto">
          <a:xfrm>
            <a:off x="3810000" y="3352800"/>
            <a:ext cx="13716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b="1">
              <a:latin typeface="Calibri"/>
              <a:cs typeface="Calibri"/>
            </a:endParaRPr>
          </a:p>
        </p:txBody>
      </p:sp>
      <p:grpSp>
        <p:nvGrpSpPr>
          <p:cNvPr id="3" name="Group 2"/>
          <p:cNvGrpSpPr/>
          <p:nvPr/>
        </p:nvGrpSpPr>
        <p:grpSpPr>
          <a:xfrm>
            <a:off x="5638800" y="1600200"/>
            <a:ext cx="3001963" cy="3124200"/>
            <a:chOff x="5638800" y="1600200"/>
            <a:chExt cx="3001963" cy="3124200"/>
          </a:xfrm>
        </p:grpSpPr>
        <p:pic>
          <p:nvPicPr>
            <p:cNvPr id="16389" name="Picture 5" descr="bre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600200"/>
              <a:ext cx="3001963" cy="3124200"/>
            </a:xfrm>
            <a:prstGeom prst="rect">
              <a:avLst/>
            </a:prstGeom>
            <a:noFill/>
            <a:extLst>
              <a:ext uri="{909E8E84-426E-40dd-AFC4-6F175D3DCCD1}">
                <a14:hiddenFill xmlns:a14="http://schemas.microsoft.com/office/drawing/2010/main">
                  <a:solidFill>
                    <a:srgbClr val="FFFFFF"/>
                  </a:solidFill>
                </a14:hiddenFill>
              </a:ext>
            </a:extLst>
          </p:spPr>
        </p:pic>
        <p:sp>
          <p:nvSpPr>
            <p:cNvPr id="16390" name="Freeform 6"/>
            <p:cNvSpPr>
              <a:spLocks/>
            </p:cNvSpPr>
            <p:nvPr/>
          </p:nvSpPr>
          <p:spPr bwMode="auto">
            <a:xfrm>
              <a:off x="6351588" y="2443163"/>
              <a:ext cx="468312" cy="595312"/>
            </a:xfrm>
            <a:custGeom>
              <a:avLst/>
              <a:gdLst>
                <a:gd name="T0" fmla="*/ 199 w 295"/>
                <a:gd name="T1" fmla="*/ 21 h 375"/>
                <a:gd name="T2" fmla="*/ 43 w 295"/>
                <a:gd name="T3" fmla="*/ 57 h 375"/>
                <a:gd name="T4" fmla="*/ 43 w 295"/>
                <a:gd name="T5" fmla="*/ 249 h 375"/>
                <a:gd name="T6" fmla="*/ 127 w 295"/>
                <a:gd name="T7" fmla="*/ 285 h 375"/>
                <a:gd name="T8" fmla="*/ 163 w 295"/>
                <a:gd name="T9" fmla="*/ 309 h 375"/>
                <a:gd name="T10" fmla="*/ 235 w 295"/>
                <a:gd name="T11" fmla="*/ 333 h 375"/>
                <a:gd name="T12" fmla="*/ 247 w 295"/>
                <a:gd name="T13" fmla="*/ 369 h 375"/>
                <a:gd name="T14" fmla="*/ 283 w 295"/>
                <a:gd name="T15" fmla="*/ 357 h 375"/>
                <a:gd name="T16" fmla="*/ 271 w 295"/>
                <a:gd name="T17" fmla="*/ 237 h 375"/>
                <a:gd name="T18" fmla="*/ 211 w 295"/>
                <a:gd name="T19" fmla="*/ 165 h 375"/>
                <a:gd name="T20" fmla="*/ 235 w 295"/>
                <a:gd name="T21" fmla="*/ 105 h 375"/>
                <a:gd name="T22" fmla="*/ 271 w 295"/>
                <a:gd name="T23" fmla="*/ 93 h 375"/>
                <a:gd name="T24" fmla="*/ 295 w 295"/>
                <a:gd name="T25" fmla="*/ 57 h 375"/>
                <a:gd name="T26" fmla="*/ 223 w 295"/>
                <a:gd name="T27" fmla="*/ 9 h 375"/>
                <a:gd name="T28" fmla="*/ 199 w 295"/>
                <a:gd name="T29" fmla="*/ 2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5" h="375">
                  <a:moveTo>
                    <a:pt x="199" y="21"/>
                  </a:moveTo>
                  <a:cubicBezTo>
                    <a:pt x="148" y="38"/>
                    <a:pt x="94" y="40"/>
                    <a:pt x="43" y="57"/>
                  </a:cubicBezTo>
                  <a:cubicBezTo>
                    <a:pt x="24" y="114"/>
                    <a:pt x="0" y="195"/>
                    <a:pt x="43" y="249"/>
                  </a:cubicBezTo>
                  <a:cubicBezTo>
                    <a:pt x="64" y="275"/>
                    <a:pt x="98" y="278"/>
                    <a:pt x="127" y="285"/>
                  </a:cubicBezTo>
                  <a:cubicBezTo>
                    <a:pt x="139" y="293"/>
                    <a:pt x="150" y="303"/>
                    <a:pt x="163" y="309"/>
                  </a:cubicBezTo>
                  <a:cubicBezTo>
                    <a:pt x="186" y="319"/>
                    <a:pt x="235" y="333"/>
                    <a:pt x="235" y="333"/>
                  </a:cubicBezTo>
                  <a:cubicBezTo>
                    <a:pt x="239" y="345"/>
                    <a:pt x="236" y="363"/>
                    <a:pt x="247" y="369"/>
                  </a:cubicBezTo>
                  <a:cubicBezTo>
                    <a:pt x="258" y="375"/>
                    <a:pt x="281" y="369"/>
                    <a:pt x="283" y="357"/>
                  </a:cubicBezTo>
                  <a:cubicBezTo>
                    <a:pt x="290" y="317"/>
                    <a:pt x="280" y="276"/>
                    <a:pt x="271" y="237"/>
                  </a:cubicBezTo>
                  <a:cubicBezTo>
                    <a:pt x="266" y="215"/>
                    <a:pt x="224" y="178"/>
                    <a:pt x="211" y="165"/>
                  </a:cubicBezTo>
                  <a:cubicBezTo>
                    <a:pt x="219" y="145"/>
                    <a:pt x="221" y="122"/>
                    <a:pt x="235" y="105"/>
                  </a:cubicBezTo>
                  <a:cubicBezTo>
                    <a:pt x="243" y="95"/>
                    <a:pt x="261" y="101"/>
                    <a:pt x="271" y="93"/>
                  </a:cubicBezTo>
                  <a:cubicBezTo>
                    <a:pt x="282" y="84"/>
                    <a:pt x="287" y="69"/>
                    <a:pt x="295" y="57"/>
                  </a:cubicBezTo>
                  <a:cubicBezTo>
                    <a:pt x="271" y="41"/>
                    <a:pt x="250" y="0"/>
                    <a:pt x="223" y="9"/>
                  </a:cubicBezTo>
                  <a:cubicBezTo>
                    <a:pt x="183" y="22"/>
                    <a:pt x="174" y="21"/>
                    <a:pt x="199" y="21"/>
                  </a:cubicBezTo>
                  <a:close/>
                </a:path>
              </a:pathLst>
            </a:custGeom>
            <a:solidFill>
              <a:srgbClr val="0099CC"/>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b="1">
                <a:latin typeface="Calibri"/>
                <a:cs typeface="Calibri"/>
              </a:endParaRPr>
            </a:p>
          </p:txBody>
        </p:sp>
        <p:sp>
          <p:nvSpPr>
            <p:cNvPr id="16391" name="Freeform 7"/>
            <p:cNvSpPr>
              <a:spLocks/>
            </p:cNvSpPr>
            <p:nvPr/>
          </p:nvSpPr>
          <p:spPr bwMode="auto">
            <a:xfrm>
              <a:off x="7029450" y="3211513"/>
              <a:ext cx="533400" cy="579437"/>
            </a:xfrm>
            <a:custGeom>
              <a:avLst/>
              <a:gdLst>
                <a:gd name="T0" fmla="*/ 192 w 336"/>
                <a:gd name="T1" fmla="*/ 41 h 365"/>
                <a:gd name="T2" fmla="*/ 108 w 336"/>
                <a:gd name="T3" fmla="*/ 125 h 365"/>
                <a:gd name="T4" fmla="*/ 72 w 336"/>
                <a:gd name="T5" fmla="*/ 161 h 365"/>
                <a:gd name="T6" fmla="*/ 36 w 336"/>
                <a:gd name="T7" fmla="*/ 173 h 365"/>
                <a:gd name="T8" fmla="*/ 24 w 336"/>
                <a:gd name="T9" fmla="*/ 209 h 365"/>
                <a:gd name="T10" fmla="*/ 0 w 336"/>
                <a:gd name="T11" fmla="*/ 245 h 365"/>
                <a:gd name="T12" fmla="*/ 120 w 336"/>
                <a:gd name="T13" fmla="*/ 365 h 365"/>
                <a:gd name="T14" fmla="*/ 192 w 336"/>
                <a:gd name="T15" fmla="*/ 353 h 365"/>
                <a:gd name="T16" fmla="*/ 276 w 336"/>
                <a:gd name="T17" fmla="*/ 341 h 365"/>
                <a:gd name="T18" fmla="*/ 264 w 336"/>
                <a:gd name="T19" fmla="*/ 293 h 365"/>
                <a:gd name="T20" fmla="*/ 240 w 336"/>
                <a:gd name="T21" fmla="*/ 221 h 365"/>
                <a:gd name="T22" fmla="*/ 324 w 336"/>
                <a:gd name="T23" fmla="*/ 113 h 365"/>
                <a:gd name="T24" fmla="*/ 336 w 336"/>
                <a:gd name="T25" fmla="*/ 77 h 365"/>
                <a:gd name="T26" fmla="*/ 192 w 336"/>
                <a:gd name="T27" fmla="*/ 4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6" h="365">
                  <a:moveTo>
                    <a:pt x="192" y="41"/>
                  </a:moveTo>
                  <a:cubicBezTo>
                    <a:pt x="176" y="107"/>
                    <a:pt x="170" y="104"/>
                    <a:pt x="108" y="125"/>
                  </a:cubicBezTo>
                  <a:cubicBezTo>
                    <a:pt x="96" y="137"/>
                    <a:pt x="86" y="152"/>
                    <a:pt x="72" y="161"/>
                  </a:cubicBezTo>
                  <a:cubicBezTo>
                    <a:pt x="61" y="168"/>
                    <a:pt x="45" y="164"/>
                    <a:pt x="36" y="173"/>
                  </a:cubicBezTo>
                  <a:cubicBezTo>
                    <a:pt x="27" y="182"/>
                    <a:pt x="30" y="198"/>
                    <a:pt x="24" y="209"/>
                  </a:cubicBezTo>
                  <a:cubicBezTo>
                    <a:pt x="18" y="222"/>
                    <a:pt x="8" y="233"/>
                    <a:pt x="0" y="245"/>
                  </a:cubicBezTo>
                  <a:cubicBezTo>
                    <a:pt x="37" y="301"/>
                    <a:pt x="55" y="343"/>
                    <a:pt x="120" y="365"/>
                  </a:cubicBezTo>
                  <a:cubicBezTo>
                    <a:pt x="144" y="361"/>
                    <a:pt x="168" y="357"/>
                    <a:pt x="192" y="353"/>
                  </a:cubicBezTo>
                  <a:cubicBezTo>
                    <a:pt x="220" y="349"/>
                    <a:pt x="254" y="359"/>
                    <a:pt x="276" y="341"/>
                  </a:cubicBezTo>
                  <a:cubicBezTo>
                    <a:pt x="289" y="330"/>
                    <a:pt x="269" y="309"/>
                    <a:pt x="264" y="293"/>
                  </a:cubicBezTo>
                  <a:cubicBezTo>
                    <a:pt x="257" y="269"/>
                    <a:pt x="240" y="221"/>
                    <a:pt x="240" y="221"/>
                  </a:cubicBezTo>
                  <a:cubicBezTo>
                    <a:pt x="256" y="156"/>
                    <a:pt x="270" y="149"/>
                    <a:pt x="324" y="113"/>
                  </a:cubicBezTo>
                  <a:cubicBezTo>
                    <a:pt x="328" y="101"/>
                    <a:pt x="336" y="90"/>
                    <a:pt x="336" y="77"/>
                  </a:cubicBezTo>
                  <a:cubicBezTo>
                    <a:pt x="336" y="0"/>
                    <a:pt x="228" y="37"/>
                    <a:pt x="192" y="41"/>
                  </a:cubicBezTo>
                  <a:close/>
                </a:path>
              </a:pathLst>
            </a:custGeom>
            <a:solidFill>
              <a:srgbClr val="0099CC"/>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b="1">
                <a:latin typeface="Calibri"/>
                <a:cs typeface="Calibri"/>
              </a:endParaRPr>
            </a:p>
          </p:txBody>
        </p:sp>
        <p:sp>
          <p:nvSpPr>
            <p:cNvPr id="16392" name="Freeform 8"/>
            <p:cNvSpPr>
              <a:spLocks/>
            </p:cNvSpPr>
            <p:nvPr/>
          </p:nvSpPr>
          <p:spPr bwMode="auto">
            <a:xfrm>
              <a:off x="7924800" y="2209800"/>
              <a:ext cx="304800" cy="427038"/>
            </a:xfrm>
            <a:custGeom>
              <a:avLst/>
              <a:gdLst>
                <a:gd name="T0" fmla="*/ 192 w 336"/>
                <a:gd name="T1" fmla="*/ 41 h 365"/>
                <a:gd name="T2" fmla="*/ 108 w 336"/>
                <a:gd name="T3" fmla="*/ 125 h 365"/>
                <a:gd name="T4" fmla="*/ 72 w 336"/>
                <a:gd name="T5" fmla="*/ 161 h 365"/>
                <a:gd name="T6" fmla="*/ 36 w 336"/>
                <a:gd name="T7" fmla="*/ 173 h 365"/>
                <a:gd name="T8" fmla="*/ 24 w 336"/>
                <a:gd name="T9" fmla="*/ 209 h 365"/>
                <a:gd name="T10" fmla="*/ 0 w 336"/>
                <a:gd name="T11" fmla="*/ 245 h 365"/>
                <a:gd name="T12" fmla="*/ 120 w 336"/>
                <a:gd name="T13" fmla="*/ 365 h 365"/>
                <a:gd name="T14" fmla="*/ 192 w 336"/>
                <a:gd name="T15" fmla="*/ 353 h 365"/>
                <a:gd name="T16" fmla="*/ 276 w 336"/>
                <a:gd name="T17" fmla="*/ 341 h 365"/>
                <a:gd name="T18" fmla="*/ 264 w 336"/>
                <a:gd name="T19" fmla="*/ 293 h 365"/>
                <a:gd name="T20" fmla="*/ 240 w 336"/>
                <a:gd name="T21" fmla="*/ 221 h 365"/>
                <a:gd name="T22" fmla="*/ 324 w 336"/>
                <a:gd name="T23" fmla="*/ 113 h 365"/>
                <a:gd name="T24" fmla="*/ 336 w 336"/>
                <a:gd name="T25" fmla="*/ 77 h 365"/>
                <a:gd name="T26" fmla="*/ 192 w 336"/>
                <a:gd name="T27" fmla="*/ 4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6" h="365">
                  <a:moveTo>
                    <a:pt x="192" y="41"/>
                  </a:moveTo>
                  <a:cubicBezTo>
                    <a:pt x="176" y="107"/>
                    <a:pt x="170" y="104"/>
                    <a:pt x="108" y="125"/>
                  </a:cubicBezTo>
                  <a:cubicBezTo>
                    <a:pt x="96" y="137"/>
                    <a:pt x="86" y="152"/>
                    <a:pt x="72" y="161"/>
                  </a:cubicBezTo>
                  <a:cubicBezTo>
                    <a:pt x="61" y="168"/>
                    <a:pt x="45" y="164"/>
                    <a:pt x="36" y="173"/>
                  </a:cubicBezTo>
                  <a:cubicBezTo>
                    <a:pt x="27" y="182"/>
                    <a:pt x="30" y="198"/>
                    <a:pt x="24" y="209"/>
                  </a:cubicBezTo>
                  <a:cubicBezTo>
                    <a:pt x="18" y="222"/>
                    <a:pt x="8" y="233"/>
                    <a:pt x="0" y="245"/>
                  </a:cubicBezTo>
                  <a:cubicBezTo>
                    <a:pt x="37" y="301"/>
                    <a:pt x="55" y="343"/>
                    <a:pt x="120" y="365"/>
                  </a:cubicBezTo>
                  <a:cubicBezTo>
                    <a:pt x="144" y="361"/>
                    <a:pt x="168" y="357"/>
                    <a:pt x="192" y="353"/>
                  </a:cubicBezTo>
                  <a:cubicBezTo>
                    <a:pt x="220" y="349"/>
                    <a:pt x="254" y="359"/>
                    <a:pt x="276" y="341"/>
                  </a:cubicBezTo>
                  <a:cubicBezTo>
                    <a:pt x="289" y="330"/>
                    <a:pt x="269" y="309"/>
                    <a:pt x="264" y="293"/>
                  </a:cubicBezTo>
                  <a:cubicBezTo>
                    <a:pt x="257" y="269"/>
                    <a:pt x="240" y="221"/>
                    <a:pt x="240" y="221"/>
                  </a:cubicBezTo>
                  <a:cubicBezTo>
                    <a:pt x="256" y="156"/>
                    <a:pt x="270" y="149"/>
                    <a:pt x="324" y="113"/>
                  </a:cubicBezTo>
                  <a:cubicBezTo>
                    <a:pt x="328" y="101"/>
                    <a:pt x="336" y="90"/>
                    <a:pt x="336" y="77"/>
                  </a:cubicBezTo>
                  <a:cubicBezTo>
                    <a:pt x="336" y="0"/>
                    <a:pt x="228" y="37"/>
                    <a:pt x="192" y="41"/>
                  </a:cubicBezTo>
                  <a:close/>
                </a:path>
              </a:pathLst>
            </a:custGeom>
            <a:solidFill>
              <a:srgbClr val="0099CC"/>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b="1">
                <a:latin typeface="Calibri"/>
                <a:cs typeface="Calibri"/>
              </a:endParaRPr>
            </a:p>
          </p:txBody>
        </p:sp>
      </p:grpSp>
    </p:spTree>
    <p:extLst>
      <p:ext uri="{BB962C8B-B14F-4D97-AF65-F5344CB8AC3E}">
        <p14:creationId xmlns:p14="http://schemas.microsoft.com/office/powerpoint/2010/main" val="23724628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 y="304800"/>
            <a:ext cx="8839200" cy="1143000"/>
          </a:xfrm>
        </p:spPr>
        <p:txBody>
          <a:bodyPr/>
          <a:lstStyle/>
          <a:p>
            <a:pPr algn="l"/>
            <a:r>
              <a:rPr lang="en-US" sz="4000" b="1" dirty="0">
                <a:latin typeface="Calibri"/>
                <a:cs typeface="Calibri"/>
              </a:rPr>
              <a:t>4</a:t>
            </a:r>
            <a:r>
              <a:rPr lang="en-US" sz="4000" b="1" dirty="0" smtClean="0">
                <a:latin typeface="Calibri"/>
                <a:cs typeface="Calibri"/>
              </a:rPr>
              <a:t>. </a:t>
            </a:r>
            <a:r>
              <a:rPr lang="en-US" sz="4000" b="1" dirty="0">
                <a:latin typeface="Calibri"/>
                <a:cs typeface="Calibri"/>
              </a:rPr>
              <a:t>The change is not reversible</a:t>
            </a:r>
          </a:p>
        </p:txBody>
      </p:sp>
      <p:pic>
        <p:nvPicPr>
          <p:cNvPr id="17411" name="Picture 3" descr="ca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447800"/>
            <a:ext cx="3508375" cy="300355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c00127_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3352800" cy="3054350"/>
          </a:xfrm>
          <a:prstGeom prst="rect">
            <a:avLst/>
          </a:prstGeom>
          <a:noFill/>
          <a:extLst>
            <a:ext uri="{909E8E84-426E-40dd-AFC4-6F175D3DCCD1}">
              <a14:hiddenFill xmlns:a14="http://schemas.microsoft.com/office/drawing/2010/main">
                <a:solidFill>
                  <a:srgbClr val="FFFFFF"/>
                </a:solidFill>
              </a14:hiddenFill>
            </a:ext>
          </a:extLst>
        </p:spPr>
      </p:pic>
      <p:sp>
        <p:nvSpPr>
          <p:cNvPr id="17413" name="Line 5"/>
          <p:cNvSpPr>
            <a:spLocks noChangeShapeType="1"/>
          </p:cNvSpPr>
          <p:nvPr/>
        </p:nvSpPr>
        <p:spPr bwMode="auto">
          <a:xfrm>
            <a:off x="3886200" y="2971800"/>
            <a:ext cx="9144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7415" name="AutoShape 7"/>
          <p:cNvSpPr>
            <a:spLocks noChangeArrowheads="1"/>
          </p:cNvSpPr>
          <p:nvPr/>
        </p:nvSpPr>
        <p:spPr bwMode="auto">
          <a:xfrm rot="-10696805">
            <a:off x="2438400" y="4953000"/>
            <a:ext cx="4038600" cy="1219200"/>
          </a:xfrm>
          <a:prstGeom prst="curvedDownArrow">
            <a:avLst>
              <a:gd name="adj1" fmla="val 50270"/>
              <a:gd name="adj2" fmla="val 119649"/>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416" name="AutoShape 8"/>
          <p:cNvSpPr>
            <a:spLocks noChangeArrowheads="1"/>
          </p:cNvSpPr>
          <p:nvPr/>
        </p:nvSpPr>
        <p:spPr bwMode="auto">
          <a:xfrm rot="2399279">
            <a:off x="3990975" y="5181600"/>
            <a:ext cx="1600200" cy="1676400"/>
          </a:xfrm>
          <a:prstGeom prst="plus">
            <a:avLst>
              <a:gd name="adj" fmla="val 46222"/>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5806021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21" name="Picture 9" descr="hold-nose-carto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590800"/>
            <a:ext cx="4648200" cy="3538538"/>
          </a:xfrm>
          <a:prstGeom prst="rect">
            <a:avLst/>
          </a:prstGeom>
          <a:noFill/>
          <a:extLst>
            <a:ext uri="{909E8E84-426E-40dd-AFC4-6F175D3DCCD1}">
              <a14:hiddenFill xmlns:a14="http://schemas.microsoft.com/office/drawing/2010/main">
                <a:solidFill>
                  <a:srgbClr val="FFFFFF"/>
                </a:solidFill>
              </a14:hiddenFill>
            </a:ext>
          </a:extLst>
        </p:spPr>
      </p:pic>
      <p:sp>
        <p:nvSpPr>
          <p:cNvPr id="13314" name="Rectangle 2"/>
          <p:cNvSpPr>
            <a:spLocks noGrp="1" noChangeArrowheads="1"/>
          </p:cNvSpPr>
          <p:nvPr>
            <p:ph type="title"/>
          </p:nvPr>
        </p:nvSpPr>
        <p:spPr>
          <a:xfrm>
            <a:off x="381000" y="228600"/>
            <a:ext cx="8763000" cy="1143000"/>
          </a:xfrm>
        </p:spPr>
        <p:txBody>
          <a:bodyPr/>
          <a:lstStyle/>
          <a:p>
            <a:pPr algn="l"/>
            <a:r>
              <a:rPr lang="en-US" sz="4000" b="1" dirty="0">
                <a:latin typeface="Calibri"/>
                <a:cs typeface="Calibri"/>
              </a:rPr>
              <a:t>5</a:t>
            </a:r>
            <a:r>
              <a:rPr lang="en-US" sz="4000" b="1" dirty="0" smtClean="0">
                <a:latin typeface="Calibri"/>
                <a:cs typeface="Calibri"/>
              </a:rPr>
              <a:t>. </a:t>
            </a:r>
            <a:r>
              <a:rPr lang="en-US" sz="4000" b="1" dirty="0">
                <a:latin typeface="Calibri"/>
                <a:cs typeface="Calibri"/>
              </a:rPr>
              <a:t>A smell is produced</a:t>
            </a:r>
          </a:p>
        </p:txBody>
      </p:sp>
      <p:grpSp>
        <p:nvGrpSpPr>
          <p:cNvPr id="13322" name="Group 10"/>
          <p:cNvGrpSpPr>
            <a:grpSpLocks/>
          </p:cNvGrpSpPr>
          <p:nvPr/>
        </p:nvGrpSpPr>
        <p:grpSpPr bwMode="auto">
          <a:xfrm>
            <a:off x="304800" y="1524000"/>
            <a:ext cx="3810000" cy="4376738"/>
            <a:chOff x="1344" y="1028"/>
            <a:chExt cx="2400" cy="2757"/>
          </a:xfrm>
        </p:grpSpPr>
        <p:pic>
          <p:nvPicPr>
            <p:cNvPr id="13315" name="Picture 3" descr="mil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2" y="1728"/>
              <a:ext cx="2256" cy="1821"/>
            </a:xfrm>
            <a:prstGeom prst="rect">
              <a:avLst/>
            </a:prstGeom>
            <a:noFill/>
            <a:extLst>
              <a:ext uri="{909E8E84-426E-40dd-AFC4-6F175D3DCCD1}">
                <a14:hiddenFill xmlns:a14="http://schemas.microsoft.com/office/drawing/2010/main">
                  <a:solidFill>
                    <a:srgbClr val="FFFFFF"/>
                  </a:solidFill>
                </a14:hiddenFill>
              </a:ext>
            </a:extLst>
          </p:spPr>
        </p:pic>
        <p:sp>
          <p:nvSpPr>
            <p:cNvPr id="13316" name="Freeform 4"/>
            <p:cNvSpPr>
              <a:spLocks/>
            </p:cNvSpPr>
            <p:nvPr/>
          </p:nvSpPr>
          <p:spPr bwMode="auto">
            <a:xfrm>
              <a:off x="1488" y="1236"/>
              <a:ext cx="219" cy="600"/>
            </a:xfrm>
            <a:custGeom>
              <a:avLst/>
              <a:gdLst>
                <a:gd name="T0" fmla="*/ 0 w 219"/>
                <a:gd name="T1" fmla="*/ 0 h 600"/>
                <a:gd name="T2" fmla="*/ 12 w 219"/>
                <a:gd name="T3" fmla="*/ 156 h 600"/>
                <a:gd name="T4" fmla="*/ 48 w 219"/>
                <a:gd name="T5" fmla="*/ 204 h 600"/>
                <a:gd name="T6" fmla="*/ 144 w 219"/>
                <a:gd name="T7" fmla="*/ 300 h 600"/>
                <a:gd name="T8" fmla="*/ 132 w 219"/>
                <a:gd name="T9" fmla="*/ 348 h 600"/>
                <a:gd name="T10" fmla="*/ 48 w 219"/>
                <a:gd name="T11" fmla="*/ 372 h 600"/>
                <a:gd name="T12" fmla="*/ 168 w 219"/>
                <a:gd name="T13" fmla="*/ 552 h 600"/>
                <a:gd name="T14" fmla="*/ 216 w 219"/>
                <a:gd name="T15" fmla="*/ 600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9" h="600">
                  <a:moveTo>
                    <a:pt x="0" y="0"/>
                  </a:moveTo>
                  <a:cubicBezTo>
                    <a:pt x="4" y="52"/>
                    <a:pt x="0" y="105"/>
                    <a:pt x="12" y="156"/>
                  </a:cubicBezTo>
                  <a:cubicBezTo>
                    <a:pt x="17" y="175"/>
                    <a:pt x="37" y="187"/>
                    <a:pt x="48" y="204"/>
                  </a:cubicBezTo>
                  <a:cubicBezTo>
                    <a:pt x="79" y="253"/>
                    <a:pt x="86" y="281"/>
                    <a:pt x="144" y="300"/>
                  </a:cubicBezTo>
                  <a:cubicBezTo>
                    <a:pt x="140" y="316"/>
                    <a:pt x="144" y="336"/>
                    <a:pt x="132" y="348"/>
                  </a:cubicBezTo>
                  <a:cubicBezTo>
                    <a:pt x="111" y="369"/>
                    <a:pt x="76" y="363"/>
                    <a:pt x="48" y="372"/>
                  </a:cubicBezTo>
                  <a:cubicBezTo>
                    <a:pt x="65" y="456"/>
                    <a:pt x="92" y="495"/>
                    <a:pt x="168" y="552"/>
                  </a:cubicBezTo>
                  <a:cubicBezTo>
                    <a:pt x="219" y="590"/>
                    <a:pt x="216" y="568"/>
                    <a:pt x="216" y="600"/>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b="1">
                <a:latin typeface="Calibri"/>
                <a:cs typeface="Calibri"/>
              </a:endParaRPr>
            </a:p>
          </p:txBody>
        </p:sp>
        <p:sp>
          <p:nvSpPr>
            <p:cNvPr id="13317" name="Freeform 5"/>
            <p:cNvSpPr>
              <a:spLocks/>
            </p:cNvSpPr>
            <p:nvPr/>
          </p:nvSpPr>
          <p:spPr bwMode="auto">
            <a:xfrm>
              <a:off x="1956" y="1028"/>
              <a:ext cx="180" cy="700"/>
            </a:xfrm>
            <a:custGeom>
              <a:avLst/>
              <a:gdLst>
                <a:gd name="T0" fmla="*/ 120 w 180"/>
                <a:gd name="T1" fmla="*/ 4 h 700"/>
                <a:gd name="T2" fmla="*/ 48 w 180"/>
                <a:gd name="T3" fmla="*/ 52 h 700"/>
                <a:gd name="T4" fmla="*/ 132 w 180"/>
                <a:gd name="T5" fmla="*/ 136 h 700"/>
                <a:gd name="T6" fmla="*/ 144 w 180"/>
                <a:gd name="T7" fmla="*/ 172 h 700"/>
                <a:gd name="T8" fmla="*/ 48 w 180"/>
                <a:gd name="T9" fmla="*/ 280 h 700"/>
                <a:gd name="T10" fmla="*/ 24 w 180"/>
                <a:gd name="T11" fmla="*/ 316 h 700"/>
                <a:gd name="T12" fmla="*/ 108 w 180"/>
                <a:gd name="T13" fmla="*/ 400 h 700"/>
                <a:gd name="T14" fmla="*/ 180 w 180"/>
                <a:gd name="T15" fmla="*/ 448 h 700"/>
                <a:gd name="T16" fmla="*/ 96 w 180"/>
                <a:gd name="T17" fmla="*/ 568 h 700"/>
                <a:gd name="T18" fmla="*/ 24 w 180"/>
                <a:gd name="T19" fmla="*/ 592 h 700"/>
                <a:gd name="T20" fmla="*/ 0 w 180"/>
                <a:gd name="T21" fmla="*/ 628 h 700"/>
                <a:gd name="T22" fmla="*/ 24 w 180"/>
                <a:gd name="T23" fmla="*/ 70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0" h="700">
                  <a:moveTo>
                    <a:pt x="120" y="4"/>
                  </a:moveTo>
                  <a:cubicBezTo>
                    <a:pt x="77" y="13"/>
                    <a:pt x="48" y="0"/>
                    <a:pt x="48" y="52"/>
                  </a:cubicBezTo>
                  <a:cubicBezTo>
                    <a:pt x="48" y="92"/>
                    <a:pt x="132" y="136"/>
                    <a:pt x="132" y="136"/>
                  </a:cubicBezTo>
                  <a:cubicBezTo>
                    <a:pt x="136" y="148"/>
                    <a:pt x="145" y="159"/>
                    <a:pt x="144" y="172"/>
                  </a:cubicBezTo>
                  <a:cubicBezTo>
                    <a:pt x="133" y="268"/>
                    <a:pt x="112" y="237"/>
                    <a:pt x="48" y="280"/>
                  </a:cubicBezTo>
                  <a:cubicBezTo>
                    <a:pt x="40" y="292"/>
                    <a:pt x="26" y="302"/>
                    <a:pt x="24" y="316"/>
                  </a:cubicBezTo>
                  <a:cubicBezTo>
                    <a:pt x="15" y="380"/>
                    <a:pt x="70" y="379"/>
                    <a:pt x="108" y="400"/>
                  </a:cubicBezTo>
                  <a:cubicBezTo>
                    <a:pt x="133" y="414"/>
                    <a:pt x="180" y="448"/>
                    <a:pt x="180" y="448"/>
                  </a:cubicBezTo>
                  <a:cubicBezTo>
                    <a:pt x="168" y="506"/>
                    <a:pt x="154" y="542"/>
                    <a:pt x="96" y="568"/>
                  </a:cubicBezTo>
                  <a:cubicBezTo>
                    <a:pt x="73" y="578"/>
                    <a:pt x="24" y="592"/>
                    <a:pt x="24" y="592"/>
                  </a:cubicBezTo>
                  <a:cubicBezTo>
                    <a:pt x="16" y="604"/>
                    <a:pt x="0" y="614"/>
                    <a:pt x="0" y="628"/>
                  </a:cubicBezTo>
                  <a:cubicBezTo>
                    <a:pt x="0" y="653"/>
                    <a:pt x="24" y="700"/>
                    <a:pt x="24" y="700"/>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b="1">
                <a:latin typeface="Calibri"/>
                <a:cs typeface="Calibri"/>
              </a:endParaRPr>
            </a:p>
          </p:txBody>
        </p:sp>
        <p:sp>
          <p:nvSpPr>
            <p:cNvPr id="13318" name="Freeform 6"/>
            <p:cNvSpPr>
              <a:spLocks/>
            </p:cNvSpPr>
            <p:nvPr/>
          </p:nvSpPr>
          <p:spPr bwMode="auto">
            <a:xfrm>
              <a:off x="2568" y="1030"/>
              <a:ext cx="223" cy="674"/>
            </a:xfrm>
            <a:custGeom>
              <a:avLst/>
              <a:gdLst>
                <a:gd name="T0" fmla="*/ 192 w 223"/>
                <a:gd name="T1" fmla="*/ 14 h 674"/>
                <a:gd name="T2" fmla="*/ 84 w 223"/>
                <a:gd name="T3" fmla="*/ 26 h 674"/>
                <a:gd name="T4" fmla="*/ 132 w 223"/>
                <a:gd name="T5" fmla="*/ 122 h 674"/>
                <a:gd name="T6" fmla="*/ 168 w 223"/>
                <a:gd name="T7" fmla="*/ 158 h 674"/>
                <a:gd name="T8" fmla="*/ 84 w 223"/>
                <a:gd name="T9" fmla="*/ 254 h 674"/>
                <a:gd name="T10" fmla="*/ 48 w 223"/>
                <a:gd name="T11" fmla="*/ 278 h 674"/>
                <a:gd name="T12" fmla="*/ 84 w 223"/>
                <a:gd name="T13" fmla="*/ 386 h 674"/>
                <a:gd name="T14" fmla="*/ 84 w 223"/>
                <a:gd name="T15" fmla="*/ 482 h 674"/>
                <a:gd name="T16" fmla="*/ 0 w 223"/>
                <a:gd name="T17" fmla="*/ 506 h 674"/>
                <a:gd name="T18" fmla="*/ 12 w 223"/>
                <a:gd name="T19" fmla="*/ 542 h 674"/>
                <a:gd name="T20" fmla="*/ 36 w 223"/>
                <a:gd name="T21" fmla="*/ 578 h 674"/>
                <a:gd name="T22" fmla="*/ 24 w 223"/>
                <a:gd name="T23" fmla="*/ 674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3" h="674">
                  <a:moveTo>
                    <a:pt x="192" y="14"/>
                  </a:moveTo>
                  <a:cubicBezTo>
                    <a:pt x="156" y="18"/>
                    <a:pt x="110" y="0"/>
                    <a:pt x="84" y="26"/>
                  </a:cubicBezTo>
                  <a:cubicBezTo>
                    <a:pt x="15" y="95"/>
                    <a:pt x="106" y="113"/>
                    <a:pt x="132" y="122"/>
                  </a:cubicBezTo>
                  <a:cubicBezTo>
                    <a:pt x="144" y="134"/>
                    <a:pt x="159" y="144"/>
                    <a:pt x="168" y="158"/>
                  </a:cubicBezTo>
                  <a:cubicBezTo>
                    <a:pt x="223" y="241"/>
                    <a:pt x="126" y="233"/>
                    <a:pt x="84" y="254"/>
                  </a:cubicBezTo>
                  <a:cubicBezTo>
                    <a:pt x="71" y="260"/>
                    <a:pt x="60" y="270"/>
                    <a:pt x="48" y="278"/>
                  </a:cubicBezTo>
                  <a:cubicBezTo>
                    <a:pt x="28" y="338"/>
                    <a:pt x="31" y="351"/>
                    <a:pt x="84" y="386"/>
                  </a:cubicBezTo>
                  <a:cubicBezTo>
                    <a:pt x="94" y="417"/>
                    <a:pt x="112" y="449"/>
                    <a:pt x="84" y="482"/>
                  </a:cubicBezTo>
                  <a:cubicBezTo>
                    <a:pt x="65" y="504"/>
                    <a:pt x="28" y="497"/>
                    <a:pt x="0" y="506"/>
                  </a:cubicBezTo>
                  <a:cubicBezTo>
                    <a:pt x="4" y="518"/>
                    <a:pt x="6" y="531"/>
                    <a:pt x="12" y="542"/>
                  </a:cubicBezTo>
                  <a:cubicBezTo>
                    <a:pt x="18" y="555"/>
                    <a:pt x="35" y="564"/>
                    <a:pt x="36" y="578"/>
                  </a:cubicBezTo>
                  <a:cubicBezTo>
                    <a:pt x="39" y="610"/>
                    <a:pt x="24" y="674"/>
                    <a:pt x="24" y="674"/>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b="1">
                <a:latin typeface="Calibri"/>
                <a:cs typeface="Calibri"/>
              </a:endParaRPr>
            </a:p>
          </p:txBody>
        </p:sp>
        <p:sp>
          <p:nvSpPr>
            <p:cNvPr id="13319" name="Freeform 7"/>
            <p:cNvSpPr>
              <a:spLocks/>
            </p:cNvSpPr>
            <p:nvPr/>
          </p:nvSpPr>
          <p:spPr bwMode="auto">
            <a:xfrm>
              <a:off x="3072" y="1104"/>
              <a:ext cx="367" cy="672"/>
            </a:xfrm>
            <a:custGeom>
              <a:avLst/>
              <a:gdLst>
                <a:gd name="T0" fmla="*/ 192 w 223"/>
                <a:gd name="T1" fmla="*/ 14 h 674"/>
                <a:gd name="T2" fmla="*/ 84 w 223"/>
                <a:gd name="T3" fmla="*/ 26 h 674"/>
                <a:gd name="T4" fmla="*/ 132 w 223"/>
                <a:gd name="T5" fmla="*/ 122 h 674"/>
                <a:gd name="T6" fmla="*/ 168 w 223"/>
                <a:gd name="T7" fmla="*/ 158 h 674"/>
                <a:gd name="T8" fmla="*/ 84 w 223"/>
                <a:gd name="T9" fmla="*/ 254 h 674"/>
                <a:gd name="T10" fmla="*/ 48 w 223"/>
                <a:gd name="T11" fmla="*/ 278 h 674"/>
                <a:gd name="T12" fmla="*/ 84 w 223"/>
                <a:gd name="T13" fmla="*/ 386 h 674"/>
                <a:gd name="T14" fmla="*/ 84 w 223"/>
                <a:gd name="T15" fmla="*/ 482 h 674"/>
                <a:gd name="T16" fmla="*/ 0 w 223"/>
                <a:gd name="T17" fmla="*/ 506 h 674"/>
                <a:gd name="T18" fmla="*/ 12 w 223"/>
                <a:gd name="T19" fmla="*/ 542 h 674"/>
                <a:gd name="T20" fmla="*/ 36 w 223"/>
                <a:gd name="T21" fmla="*/ 578 h 674"/>
                <a:gd name="T22" fmla="*/ 24 w 223"/>
                <a:gd name="T23" fmla="*/ 674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3" h="674">
                  <a:moveTo>
                    <a:pt x="192" y="14"/>
                  </a:moveTo>
                  <a:cubicBezTo>
                    <a:pt x="156" y="18"/>
                    <a:pt x="110" y="0"/>
                    <a:pt x="84" y="26"/>
                  </a:cubicBezTo>
                  <a:cubicBezTo>
                    <a:pt x="15" y="95"/>
                    <a:pt x="106" y="113"/>
                    <a:pt x="132" y="122"/>
                  </a:cubicBezTo>
                  <a:cubicBezTo>
                    <a:pt x="144" y="134"/>
                    <a:pt x="159" y="144"/>
                    <a:pt x="168" y="158"/>
                  </a:cubicBezTo>
                  <a:cubicBezTo>
                    <a:pt x="223" y="241"/>
                    <a:pt x="126" y="233"/>
                    <a:pt x="84" y="254"/>
                  </a:cubicBezTo>
                  <a:cubicBezTo>
                    <a:pt x="71" y="260"/>
                    <a:pt x="60" y="270"/>
                    <a:pt x="48" y="278"/>
                  </a:cubicBezTo>
                  <a:cubicBezTo>
                    <a:pt x="28" y="338"/>
                    <a:pt x="31" y="351"/>
                    <a:pt x="84" y="386"/>
                  </a:cubicBezTo>
                  <a:cubicBezTo>
                    <a:pt x="94" y="417"/>
                    <a:pt x="112" y="449"/>
                    <a:pt x="84" y="482"/>
                  </a:cubicBezTo>
                  <a:cubicBezTo>
                    <a:pt x="65" y="504"/>
                    <a:pt x="28" y="497"/>
                    <a:pt x="0" y="506"/>
                  </a:cubicBezTo>
                  <a:cubicBezTo>
                    <a:pt x="4" y="518"/>
                    <a:pt x="6" y="531"/>
                    <a:pt x="12" y="542"/>
                  </a:cubicBezTo>
                  <a:cubicBezTo>
                    <a:pt x="18" y="555"/>
                    <a:pt x="35" y="564"/>
                    <a:pt x="36" y="578"/>
                  </a:cubicBezTo>
                  <a:cubicBezTo>
                    <a:pt x="39" y="610"/>
                    <a:pt x="24" y="674"/>
                    <a:pt x="24" y="674"/>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b="1">
                <a:latin typeface="Calibri"/>
                <a:cs typeface="Calibri"/>
              </a:endParaRPr>
            </a:p>
          </p:txBody>
        </p:sp>
        <p:sp>
          <p:nvSpPr>
            <p:cNvPr id="13320" name="Text Box 8"/>
            <p:cNvSpPr txBox="1">
              <a:spLocks noChangeArrowheads="1"/>
            </p:cNvSpPr>
            <p:nvPr/>
          </p:nvSpPr>
          <p:spPr bwMode="auto">
            <a:xfrm>
              <a:off x="1344" y="3552"/>
              <a:ext cx="2400" cy="23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b="1">
                  <a:latin typeface="Calibri"/>
                  <a:cs typeface="Calibri"/>
                </a:rPr>
                <a:t>1 month old</a:t>
              </a:r>
            </a:p>
          </p:txBody>
        </p:sp>
      </p:grpSp>
      <p:sp>
        <p:nvSpPr>
          <p:cNvPr id="13324" name="AutoShape 12"/>
          <p:cNvSpPr>
            <a:spLocks noChangeArrowheads="1"/>
          </p:cNvSpPr>
          <p:nvPr/>
        </p:nvSpPr>
        <p:spPr bwMode="auto">
          <a:xfrm>
            <a:off x="6324600" y="1066800"/>
            <a:ext cx="2438400" cy="1524000"/>
          </a:xfrm>
          <a:prstGeom prst="cloudCallout">
            <a:avLst>
              <a:gd name="adj1" fmla="val -21875"/>
              <a:gd name="adj2" fmla="val 68750"/>
            </a:avLst>
          </a:prstGeom>
          <a:noFill/>
          <a:ln w="38100">
            <a:solidFill>
              <a:schemeClr val="tx1"/>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endParaRPr lang="en-US" b="1">
              <a:latin typeface="Calibri"/>
              <a:cs typeface="Calibri"/>
            </a:endParaRPr>
          </a:p>
        </p:txBody>
      </p:sp>
      <p:sp>
        <p:nvSpPr>
          <p:cNvPr id="13325" name="Text Box 13"/>
          <p:cNvSpPr txBox="1">
            <a:spLocks noChangeArrowheads="1"/>
          </p:cNvSpPr>
          <p:nvPr/>
        </p:nvSpPr>
        <p:spPr bwMode="auto">
          <a:xfrm>
            <a:off x="6705600" y="1447800"/>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3600" b="1">
                <a:latin typeface="Calibri"/>
                <a:cs typeface="Calibri"/>
              </a:rPr>
              <a:t>Gross!</a:t>
            </a:r>
          </a:p>
        </p:txBody>
      </p:sp>
      <p:sp>
        <p:nvSpPr>
          <p:cNvPr id="13326" name="Freeform 14"/>
          <p:cNvSpPr>
            <a:spLocks/>
          </p:cNvSpPr>
          <p:nvPr/>
        </p:nvSpPr>
        <p:spPr bwMode="auto">
          <a:xfrm>
            <a:off x="3505200" y="1882775"/>
            <a:ext cx="1066800" cy="803275"/>
          </a:xfrm>
          <a:custGeom>
            <a:avLst/>
            <a:gdLst>
              <a:gd name="T0" fmla="*/ 672 w 672"/>
              <a:gd name="T1" fmla="*/ 50 h 506"/>
              <a:gd name="T2" fmla="*/ 564 w 672"/>
              <a:gd name="T3" fmla="*/ 26 h 506"/>
              <a:gd name="T4" fmla="*/ 492 w 672"/>
              <a:gd name="T5" fmla="*/ 2 h 506"/>
              <a:gd name="T6" fmla="*/ 324 w 672"/>
              <a:gd name="T7" fmla="*/ 14 h 506"/>
              <a:gd name="T8" fmla="*/ 312 w 672"/>
              <a:gd name="T9" fmla="*/ 50 h 506"/>
              <a:gd name="T10" fmla="*/ 372 w 672"/>
              <a:gd name="T11" fmla="*/ 194 h 506"/>
              <a:gd name="T12" fmla="*/ 396 w 672"/>
              <a:gd name="T13" fmla="*/ 230 h 506"/>
              <a:gd name="T14" fmla="*/ 168 w 672"/>
              <a:gd name="T15" fmla="*/ 290 h 506"/>
              <a:gd name="T16" fmla="*/ 156 w 672"/>
              <a:gd name="T17" fmla="*/ 446 h 506"/>
              <a:gd name="T18" fmla="*/ 24 w 672"/>
              <a:gd name="T19" fmla="*/ 458 h 506"/>
              <a:gd name="T20" fmla="*/ 0 w 672"/>
              <a:gd name="T21" fmla="*/ 506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2" h="506">
                <a:moveTo>
                  <a:pt x="672" y="50"/>
                </a:moveTo>
                <a:cubicBezTo>
                  <a:pt x="638" y="43"/>
                  <a:pt x="598" y="36"/>
                  <a:pt x="564" y="26"/>
                </a:cubicBezTo>
                <a:cubicBezTo>
                  <a:pt x="540" y="19"/>
                  <a:pt x="492" y="2"/>
                  <a:pt x="492" y="2"/>
                </a:cubicBezTo>
                <a:cubicBezTo>
                  <a:pt x="436" y="6"/>
                  <a:pt x="378" y="0"/>
                  <a:pt x="324" y="14"/>
                </a:cubicBezTo>
                <a:cubicBezTo>
                  <a:pt x="312" y="17"/>
                  <a:pt x="312" y="37"/>
                  <a:pt x="312" y="50"/>
                </a:cubicBezTo>
                <a:cubicBezTo>
                  <a:pt x="312" y="125"/>
                  <a:pt x="330" y="132"/>
                  <a:pt x="372" y="194"/>
                </a:cubicBezTo>
                <a:cubicBezTo>
                  <a:pt x="380" y="206"/>
                  <a:pt x="396" y="230"/>
                  <a:pt x="396" y="230"/>
                </a:cubicBezTo>
                <a:cubicBezTo>
                  <a:pt x="349" y="371"/>
                  <a:pt x="467" y="54"/>
                  <a:pt x="168" y="290"/>
                </a:cubicBezTo>
                <a:cubicBezTo>
                  <a:pt x="127" y="322"/>
                  <a:pt x="190" y="406"/>
                  <a:pt x="156" y="446"/>
                </a:cubicBezTo>
                <a:cubicBezTo>
                  <a:pt x="127" y="480"/>
                  <a:pt x="68" y="454"/>
                  <a:pt x="24" y="458"/>
                </a:cubicBezTo>
                <a:cubicBezTo>
                  <a:pt x="10" y="499"/>
                  <a:pt x="21" y="485"/>
                  <a:pt x="0" y="506"/>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b="1">
              <a:latin typeface="Calibri"/>
              <a:cs typeface="Calibri"/>
            </a:endParaRPr>
          </a:p>
        </p:txBody>
      </p:sp>
      <p:pic>
        <p:nvPicPr>
          <p:cNvPr id="15369" name="Picture 1033" descr="Pencil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5800" y="0"/>
            <a:ext cx="8382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180687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6586"/>
            <a:ext cx="8229600" cy="3170786"/>
          </a:xfrm>
        </p:spPr>
        <p:style>
          <a:lnRef idx="1">
            <a:schemeClr val="accent4"/>
          </a:lnRef>
          <a:fillRef idx="2">
            <a:schemeClr val="accent4"/>
          </a:fillRef>
          <a:effectRef idx="1">
            <a:schemeClr val="accent4"/>
          </a:effectRef>
          <a:fontRef idx="minor">
            <a:schemeClr val="dk1"/>
          </a:fontRef>
        </p:style>
        <p:txBody>
          <a:bodyPr>
            <a:normAutofit/>
          </a:bodyPr>
          <a:lstStyle/>
          <a:p>
            <a:r>
              <a:rPr lang="en-US" sz="6500" dirty="0" smtClean="0"/>
              <a:t>6. Unpredictable Temperature Change</a:t>
            </a:r>
            <a:endParaRPr lang="en-US" sz="6500" dirty="0"/>
          </a:p>
        </p:txBody>
      </p:sp>
    </p:spTree>
    <p:extLst>
      <p:ext uri="{BB962C8B-B14F-4D97-AF65-F5344CB8AC3E}">
        <p14:creationId xmlns:p14="http://schemas.microsoft.com/office/powerpoint/2010/main" val="25792266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02846"/>
          </a:xfrm>
        </p:spPr>
        <p:style>
          <a:lnRef idx="1">
            <a:schemeClr val="accent1"/>
          </a:lnRef>
          <a:fillRef idx="2">
            <a:schemeClr val="accent1"/>
          </a:fillRef>
          <a:effectRef idx="1">
            <a:schemeClr val="accent1"/>
          </a:effectRef>
          <a:fontRef idx="minor">
            <a:schemeClr val="dk1"/>
          </a:fontRef>
        </p:style>
        <p:txBody>
          <a:bodyPr>
            <a:noAutofit/>
          </a:bodyPr>
          <a:lstStyle/>
          <a:p>
            <a:r>
              <a:rPr lang="en-US" sz="3600" b="1" dirty="0" smtClean="0"/>
              <a:t>RAPIDFIRE QUESTIONS:</a:t>
            </a:r>
            <a:br>
              <a:rPr lang="en-US" sz="3600" b="1" dirty="0" smtClean="0"/>
            </a:br>
            <a:r>
              <a:rPr lang="en-US" sz="3600" dirty="0" smtClean="0"/>
              <a:t>Decide whether each change is chemical or physical. 5 minutes.</a:t>
            </a:r>
            <a:endParaRPr lang="en-US" sz="3600" dirty="0"/>
          </a:p>
        </p:txBody>
      </p:sp>
      <p:sp>
        <p:nvSpPr>
          <p:cNvPr id="3" name="Content Placeholder 2"/>
          <p:cNvSpPr>
            <a:spLocks noGrp="1"/>
          </p:cNvSpPr>
          <p:nvPr>
            <p:ph idx="1"/>
          </p:nvPr>
        </p:nvSpPr>
        <p:spPr>
          <a:xfrm>
            <a:off x="457200" y="2467274"/>
            <a:ext cx="8229600" cy="4189986"/>
          </a:xfrm>
        </p:spPr>
        <p:txBody>
          <a:bodyPr/>
          <a:lstStyle/>
          <a:p>
            <a:pPr marL="514350" indent="-514350">
              <a:buFont typeface="+mj-lt"/>
              <a:buAutoNum type="arabicPeriod"/>
            </a:pPr>
            <a:r>
              <a:rPr lang="en-US" dirty="0" smtClean="0"/>
              <a:t>Salt is dissolved in water</a:t>
            </a:r>
          </a:p>
          <a:p>
            <a:pPr marL="514350" indent="-514350">
              <a:buFont typeface="+mj-lt"/>
              <a:buAutoNum type="arabicPeriod"/>
            </a:pPr>
            <a:r>
              <a:rPr lang="en-US" dirty="0" smtClean="0"/>
              <a:t>Iron rusts in a damp environment</a:t>
            </a:r>
          </a:p>
          <a:p>
            <a:pPr marL="514350" indent="-514350">
              <a:buFont typeface="+mj-lt"/>
              <a:buAutoNum type="arabicPeriod"/>
            </a:pPr>
            <a:r>
              <a:rPr lang="en-US" dirty="0" smtClean="0"/>
              <a:t>Gasoline burns in the presence of oxygen</a:t>
            </a:r>
          </a:p>
          <a:p>
            <a:pPr marL="514350" indent="-514350">
              <a:buFont typeface="+mj-lt"/>
              <a:buAutoNum type="arabicPeriod"/>
            </a:pPr>
            <a:r>
              <a:rPr lang="en-US" dirty="0" smtClean="0"/>
              <a:t>Dry ice changes from solid to gas at room temperature</a:t>
            </a:r>
          </a:p>
          <a:p>
            <a:pPr marL="514350" indent="-514350">
              <a:buFont typeface="+mj-lt"/>
              <a:buAutoNum type="arabicPeriod"/>
            </a:pPr>
            <a:r>
              <a:rPr lang="en-US" dirty="0" smtClean="0"/>
              <a:t>Hydrogen peroxide decomposes into water and oxygen</a:t>
            </a:r>
            <a:endParaRPr lang="en-US" dirty="0"/>
          </a:p>
        </p:txBody>
      </p:sp>
    </p:spTree>
    <p:extLst>
      <p:ext uri="{BB962C8B-B14F-4D97-AF65-F5344CB8AC3E}">
        <p14:creationId xmlns:p14="http://schemas.microsoft.com/office/powerpoint/2010/main" val="26187830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433475"/>
          </a:xfrm>
        </p:spPr>
        <p:style>
          <a:lnRef idx="1">
            <a:schemeClr val="accent2"/>
          </a:lnRef>
          <a:fillRef idx="2">
            <a:schemeClr val="accent2"/>
          </a:fillRef>
          <a:effectRef idx="1">
            <a:schemeClr val="accent2"/>
          </a:effectRef>
          <a:fontRef idx="minor">
            <a:schemeClr val="dk1"/>
          </a:fontRef>
        </p:style>
        <p:txBody>
          <a:bodyPr>
            <a:normAutofit/>
          </a:bodyPr>
          <a:lstStyle/>
          <a:p>
            <a:r>
              <a:rPr lang="en-US" b="1" dirty="0" smtClean="0"/>
              <a:t>MINI LAB!</a:t>
            </a:r>
            <a:br>
              <a:rPr lang="en-US" b="1" dirty="0" smtClean="0"/>
            </a:br>
            <a:r>
              <a:rPr lang="en-US" b="1" dirty="0" smtClean="0"/>
              <a:t>Chemical and Physical Changes</a:t>
            </a:r>
            <a:endParaRPr lang="en-US" b="1" dirty="0"/>
          </a:p>
        </p:txBody>
      </p:sp>
      <p:sp>
        <p:nvSpPr>
          <p:cNvPr id="3" name="Content Placeholder 2"/>
          <p:cNvSpPr>
            <a:spLocks noGrp="1"/>
          </p:cNvSpPr>
          <p:nvPr>
            <p:ph idx="1"/>
          </p:nvPr>
        </p:nvSpPr>
        <p:spPr>
          <a:xfrm>
            <a:off x="457200" y="1833784"/>
            <a:ext cx="8229600" cy="4525963"/>
          </a:xfrm>
        </p:spPr>
        <p:txBody>
          <a:bodyPr/>
          <a:lstStyle/>
          <a:p>
            <a:r>
              <a:rPr lang="en-US" dirty="0" smtClean="0"/>
              <a:t>Goggles and lab coats!</a:t>
            </a:r>
          </a:p>
          <a:p>
            <a:r>
              <a:rPr lang="en-US" dirty="0" smtClean="0"/>
              <a:t>5 stations</a:t>
            </a:r>
          </a:p>
          <a:p>
            <a:r>
              <a:rPr lang="en-US" dirty="0" smtClean="0"/>
              <a:t>At each station, follow directions and observe whether each change is chemical or physical</a:t>
            </a:r>
          </a:p>
          <a:p>
            <a:r>
              <a:rPr lang="en-US" dirty="0" smtClean="0"/>
              <a:t>Answer each station’s questions in your packet</a:t>
            </a:r>
          </a:p>
          <a:p>
            <a:r>
              <a:rPr lang="en-US" dirty="0" smtClean="0"/>
              <a:t>Stay with your group at all times</a:t>
            </a:r>
            <a:endParaRPr lang="en-US" dirty="0"/>
          </a:p>
        </p:txBody>
      </p:sp>
    </p:spTree>
    <p:extLst>
      <p:ext uri="{BB962C8B-B14F-4D97-AF65-F5344CB8AC3E}">
        <p14:creationId xmlns:p14="http://schemas.microsoft.com/office/powerpoint/2010/main" val="2754056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n-US" b="1" dirty="0" smtClean="0"/>
              <a:t>STATIONS</a:t>
            </a:r>
            <a:endParaRPr lang="en-US" b="1" dirty="0"/>
          </a:p>
        </p:txBody>
      </p:sp>
      <p:sp>
        <p:nvSpPr>
          <p:cNvPr id="3" name="Content Placeholder 2"/>
          <p:cNvSpPr>
            <a:spLocks noGrp="1"/>
          </p:cNvSpPr>
          <p:nvPr>
            <p:ph idx="1"/>
          </p:nvPr>
        </p:nvSpPr>
        <p:spPr>
          <a:xfrm>
            <a:off x="457200" y="1900100"/>
            <a:ext cx="8229600" cy="3427530"/>
          </a:xfrm>
        </p:spPr>
        <p:txBody>
          <a:bodyPr/>
          <a:lstStyle/>
          <a:p>
            <a:pPr marL="514350" indent="-514350">
              <a:buFont typeface="+mj-lt"/>
              <a:buAutoNum type="arabicPeriod"/>
            </a:pPr>
            <a:r>
              <a:rPr lang="en-US" dirty="0" smtClean="0">
                <a:solidFill>
                  <a:schemeClr val="accent6"/>
                </a:solidFill>
              </a:rPr>
              <a:t>Hydrochloric acid (</a:t>
            </a:r>
            <a:r>
              <a:rPr lang="en-US" dirty="0" err="1" smtClean="0">
                <a:solidFill>
                  <a:schemeClr val="accent6"/>
                </a:solidFill>
              </a:rPr>
              <a:t>HCl</a:t>
            </a:r>
            <a:r>
              <a:rPr lang="en-US" dirty="0" smtClean="0">
                <a:solidFill>
                  <a:schemeClr val="accent6"/>
                </a:solidFill>
              </a:rPr>
              <a:t>) </a:t>
            </a:r>
            <a:r>
              <a:rPr lang="en-US" dirty="0" smtClean="0"/>
              <a:t>and Magnesium (Mg)</a:t>
            </a:r>
          </a:p>
          <a:p>
            <a:pPr marL="514350" indent="-514350">
              <a:buFont typeface="+mj-lt"/>
              <a:buAutoNum type="arabicPeriod"/>
            </a:pPr>
            <a:r>
              <a:rPr lang="en-US" dirty="0" smtClean="0"/>
              <a:t>Magnesium sulfate (MgSO</a:t>
            </a:r>
            <a:r>
              <a:rPr lang="en-US" baseline="-25000" dirty="0" smtClean="0"/>
              <a:t>4</a:t>
            </a:r>
            <a:r>
              <a:rPr lang="en-US" dirty="0" smtClean="0"/>
              <a:t>) and water</a:t>
            </a:r>
          </a:p>
          <a:p>
            <a:pPr marL="514350" indent="-514350">
              <a:buFont typeface="+mj-lt"/>
              <a:buAutoNum type="arabicPeriod"/>
            </a:pPr>
            <a:r>
              <a:rPr lang="en-US" dirty="0" smtClean="0"/>
              <a:t>Calcium carbonate (CaCO</a:t>
            </a:r>
            <a:r>
              <a:rPr lang="en-US" baseline="-25000" dirty="0" smtClean="0"/>
              <a:t>3</a:t>
            </a:r>
            <a:r>
              <a:rPr lang="en-US" dirty="0" smtClean="0"/>
              <a:t>)</a:t>
            </a:r>
          </a:p>
          <a:p>
            <a:pPr marL="514350" indent="-514350">
              <a:buFont typeface="+mj-lt"/>
              <a:buAutoNum type="arabicPeriod"/>
            </a:pPr>
            <a:r>
              <a:rPr lang="en-US" dirty="0" smtClean="0"/>
              <a:t>Food coloring</a:t>
            </a:r>
          </a:p>
          <a:p>
            <a:pPr marL="514350" indent="-514350">
              <a:buFont typeface="+mj-lt"/>
              <a:buAutoNum type="arabicPeriod"/>
            </a:pPr>
            <a:r>
              <a:rPr lang="en-US" dirty="0" smtClean="0"/>
              <a:t>Starch and iodine</a:t>
            </a:r>
          </a:p>
        </p:txBody>
      </p:sp>
    </p:spTree>
    <p:extLst>
      <p:ext uri="{BB962C8B-B14F-4D97-AF65-F5344CB8AC3E}">
        <p14:creationId xmlns:p14="http://schemas.microsoft.com/office/powerpoint/2010/main" val="3718921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en-US" sz="6200" b="1" dirty="0" smtClean="0"/>
              <a:t>CLEANUP</a:t>
            </a:r>
            <a:endParaRPr lang="en-US" sz="6200" b="1" dirty="0"/>
          </a:p>
        </p:txBody>
      </p:sp>
      <p:sp>
        <p:nvSpPr>
          <p:cNvPr id="3" name="Content Placeholder 2"/>
          <p:cNvSpPr>
            <a:spLocks noGrp="1"/>
          </p:cNvSpPr>
          <p:nvPr>
            <p:ph idx="1"/>
          </p:nvPr>
        </p:nvSpPr>
        <p:spPr>
          <a:xfrm>
            <a:off x="457200" y="1953023"/>
            <a:ext cx="8229600" cy="4525963"/>
          </a:xfrm>
        </p:spPr>
        <p:txBody>
          <a:bodyPr>
            <a:normAutofit lnSpcReduction="10000"/>
          </a:bodyPr>
          <a:lstStyle/>
          <a:p>
            <a:pPr marL="514350" indent="-514350" algn="ctr">
              <a:buFont typeface="+mj-lt"/>
              <a:buAutoNum type="arabicPeriod"/>
            </a:pPr>
            <a:endParaRPr lang="en-US" dirty="0" smtClean="0"/>
          </a:p>
          <a:p>
            <a:pPr marL="514350" indent="-514350" algn="ctr">
              <a:buFont typeface="+mj-lt"/>
              <a:buAutoNum type="arabicPeriod"/>
            </a:pPr>
            <a:endParaRPr lang="en-US" dirty="0"/>
          </a:p>
          <a:p>
            <a:pPr marL="514350" indent="-514350" algn="ctr">
              <a:buFont typeface="+mj-lt"/>
              <a:buAutoNum type="arabicPeriod"/>
            </a:pPr>
            <a:endParaRPr lang="en-US" dirty="0" smtClean="0"/>
          </a:p>
          <a:p>
            <a:pPr marL="514350" indent="-514350" algn="ctr">
              <a:buFont typeface="+mj-lt"/>
              <a:buAutoNum type="arabicPeriod"/>
            </a:pPr>
            <a:endParaRPr lang="en-US" dirty="0"/>
          </a:p>
          <a:p>
            <a:pPr marL="514350" indent="-514350" algn="ctr">
              <a:buFont typeface="+mj-lt"/>
              <a:buAutoNum type="arabicPeriod"/>
            </a:pPr>
            <a:endParaRPr lang="en-US" dirty="0" smtClean="0"/>
          </a:p>
          <a:p>
            <a:pPr marL="514350" indent="-514350" algn="ctr">
              <a:buFont typeface="+mj-lt"/>
              <a:buAutoNum type="arabicPeriod"/>
            </a:pPr>
            <a:endParaRPr lang="en-US" dirty="0"/>
          </a:p>
          <a:p>
            <a:pPr marL="514350" indent="-514350" algn="ctr">
              <a:buFont typeface="+mj-lt"/>
              <a:buAutoNum type="arabicPeriod"/>
            </a:pPr>
            <a:endParaRPr lang="en-US" dirty="0" smtClean="0"/>
          </a:p>
          <a:p>
            <a:pPr marL="0" indent="0" algn="ctr">
              <a:buNone/>
            </a:pPr>
            <a:r>
              <a:rPr lang="en-US" dirty="0" smtClean="0"/>
              <a:t>***Wipe desk with Lysol and paper towels***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168876860"/>
              </p:ext>
            </p:extLst>
          </p:nvPr>
        </p:nvGraphicFramePr>
        <p:xfrm>
          <a:off x="457200" y="1802746"/>
          <a:ext cx="8229600" cy="3779520"/>
        </p:xfrm>
        <a:graphic>
          <a:graphicData uri="http://schemas.openxmlformats.org/drawingml/2006/table">
            <a:tbl>
              <a:tblPr firstRow="1" bandRow="1">
                <a:tableStyleId>{3C2FFA5D-87B4-456A-9821-1D502468CF0F}</a:tableStyleId>
              </a:tblPr>
              <a:tblGrid>
                <a:gridCol w="4114800"/>
                <a:gridCol w="4114800"/>
              </a:tblGrid>
              <a:tr h="418559">
                <a:tc>
                  <a:txBody>
                    <a:bodyPr/>
                    <a:lstStyle/>
                    <a:p>
                      <a:pPr algn="l"/>
                      <a:r>
                        <a:rPr lang="en-US" sz="2500" dirty="0" smtClean="0"/>
                        <a:t>Where Chemicals Go:</a:t>
                      </a:r>
                      <a:endParaRPr lang="en-US" sz="2500" dirty="0"/>
                    </a:p>
                  </a:txBody>
                  <a:tcPr/>
                </a:tc>
                <a:tc>
                  <a:txBody>
                    <a:bodyPr/>
                    <a:lstStyle/>
                    <a:p>
                      <a:endParaRPr lang="en-US" sz="2500"/>
                    </a:p>
                  </a:txBody>
                  <a:tcPr/>
                </a:tc>
              </a:tr>
              <a:tr h="418559">
                <a:tc>
                  <a:txBody>
                    <a:bodyPr/>
                    <a:lstStyle/>
                    <a:p>
                      <a:r>
                        <a:rPr lang="en-US" sz="2500" dirty="0" smtClean="0"/>
                        <a:t>Hydrochloric</a:t>
                      </a:r>
                      <a:r>
                        <a:rPr lang="en-US" sz="2500" baseline="0" dirty="0" smtClean="0"/>
                        <a:t> acid</a:t>
                      </a:r>
                      <a:endParaRPr lang="en-US" sz="2500" dirty="0"/>
                    </a:p>
                  </a:txBody>
                  <a:tcPr/>
                </a:tc>
                <a:tc>
                  <a:txBody>
                    <a:bodyPr/>
                    <a:lstStyle/>
                    <a:p>
                      <a:r>
                        <a:rPr lang="en-US" sz="2500" dirty="0" smtClean="0"/>
                        <a:t>Beaker</a:t>
                      </a:r>
                      <a:r>
                        <a:rPr lang="en-US" sz="2500" baseline="0" dirty="0" smtClean="0"/>
                        <a:t> on demo desk</a:t>
                      </a:r>
                      <a:endParaRPr lang="en-US" sz="2500" dirty="0"/>
                    </a:p>
                  </a:txBody>
                  <a:tcPr/>
                </a:tc>
              </a:tr>
              <a:tr h="418559">
                <a:tc>
                  <a:txBody>
                    <a:bodyPr/>
                    <a:lstStyle/>
                    <a:p>
                      <a:r>
                        <a:rPr lang="en-US" sz="2500" dirty="0" smtClean="0"/>
                        <a:t>Magnesium ribbon</a:t>
                      </a:r>
                      <a:endParaRPr lang="en-US" sz="2500" dirty="0"/>
                    </a:p>
                  </a:txBody>
                  <a:tcPr/>
                </a:tc>
                <a:tc>
                  <a:txBody>
                    <a:bodyPr/>
                    <a:lstStyle/>
                    <a:p>
                      <a:r>
                        <a:rPr lang="en-US" sz="2500" dirty="0" smtClean="0"/>
                        <a:t>Trash</a:t>
                      </a:r>
                      <a:endParaRPr lang="en-US" sz="2500" dirty="0"/>
                    </a:p>
                  </a:txBody>
                  <a:tcPr/>
                </a:tc>
              </a:tr>
              <a:tr h="418559">
                <a:tc>
                  <a:txBody>
                    <a:bodyPr/>
                    <a:lstStyle/>
                    <a:p>
                      <a:r>
                        <a:rPr lang="en-US" sz="2500" dirty="0" smtClean="0"/>
                        <a:t>Magnesium sulfate</a:t>
                      </a:r>
                      <a:endParaRPr lang="en-US" sz="2500" dirty="0"/>
                    </a:p>
                  </a:txBody>
                  <a:tcPr/>
                </a:tc>
                <a:tc>
                  <a:txBody>
                    <a:bodyPr/>
                    <a:lstStyle/>
                    <a:p>
                      <a:r>
                        <a:rPr lang="en-US" sz="2500" dirty="0" smtClean="0"/>
                        <a:t>Trash</a:t>
                      </a:r>
                      <a:endParaRPr lang="en-US" sz="2500" dirty="0"/>
                    </a:p>
                  </a:txBody>
                  <a:tcPr/>
                </a:tc>
              </a:tr>
              <a:tr h="418559">
                <a:tc>
                  <a:txBody>
                    <a:bodyPr/>
                    <a:lstStyle/>
                    <a:p>
                      <a:r>
                        <a:rPr lang="en-US" sz="2500" dirty="0" smtClean="0"/>
                        <a:t>Calcium</a:t>
                      </a:r>
                      <a:r>
                        <a:rPr lang="en-US" sz="2500" baseline="0" dirty="0" smtClean="0"/>
                        <a:t> carbonate</a:t>
                      </a:r>
                      <a:endParaRPr lang="en-US" sz="2500" dirty="0"/>
                    </a:p>
                  </a:txBody>
                  <a:tcPr/>
                </a:tc>
                <a:tc>
                  <a:txBody>
                    <a:bodyPr/>
                    <a:lstStyle/>
                    <a:p>
                      <a:r>
                        <a:rPr lang="en-US" sz="2500" dirty="0" smtClean="0"/>
                        <a:t>Trash</a:t>
                      </a:r>
                      <a:endParaRPr lang="en-US" sz="2500" dirty="0"/>
                    </a:p>
                  </a:txBody>
                  <a:tcPr/>
                </a:tc>
              </a:tr>
              <a:tr h="418559">
                <a:tc>
                  <a:txBody>
                    <a:bodyPr/>
                    <a:lstStyle/>
                    <a:p>
                      <a:r>
                        <a:rPr lang="en-US" sz="2500" dirty="0" smtClean="0"/>
                        <a:t>Food coloring</a:t>
                      </a:r>
                      <a:endParaRPr lang="en-US" sz="2500" dirty="0"/>
                    </a:p>
                  </a:txBody>
                  <a:tcPr/>
                </a:tc>
                <a:tc>
                  <a:txBody>
                    <a:bodyPr/>
                    <a:lstStyle/>
                    <a:p>
                      <a:r>
                        <a:rPr lang="en-US" sz="2500" dirty="0" smtClean="0"/>
                        <a:t>Sink</a:t>
                      </a:r>
                      <a:endParaRPr lang="en-US" sz="2500" dirty="0"/>
                    </a:p>
                  </a:txBody>
                  <a:tcPr/>
                </a:tc>
              </a:tr>
              <a:tr h="418559">
                <a:tc>
                  <a:txBody>
                    <a:bodyPr/>
                    <a:lstStyle/>
                    <a:p>
                      <a:r>
                        <a:rPr lang="en-US" sz="2500" dirty="0" smtClean="0"/>
                        <a:t>Starch</a:t>
                      </a:r>
                      <a:endParaRPr lang="en-US" sz="2500" dirty="0"/>
                    </a:p>
                  </a:txBody>
                  <a:tcPr/>
                </a:tc>
                <a:tc>
                  <a:txBody>
                    <a:bodyPr/>
                    <a:lstStyle/>
                    <a:p>
                      <a:r>
                        <a:rPr lang="en-US" sz="2500" dirty="0" smtClean="0"/>
                        <a:t>Trash</a:t>
                      </a:r>
                      <a:endParaRPr lang="en-US" sz="2500" dirty="0"/>
                    </a:p>
                  </a:txBody>
                  <a:tcPr/>
                </a:tc>
              </a:tr>
              <a:tr h="418559">
                <a:tc>
                  <a:txBody>
                    <a:bodyPr/>
                    <a:lstStyle/>
                    <a:p>
                      <a:r>
                        <a:rPr lang="en-US" sz="2500" dirty="0" smtClean="0"/>
                        <a:t>Iodine</a:t>
                      </a:r>
                      <a:endParaRPr lang="en-US" sz="2500" dirty="0"/>
                    </a:p>
                  </a:txBody>
                  <a:tcPr/>
                </a:tc>
                <a:tc>
                  <a:txBody>
                    <a:bodyPr/>
                    <a:lstStyle/>
                    <a:p>
                      <a:r>
                        <a:rPr lang="en-US" sz="2500" dirty="0" smtClean="0"/>
                        <a:t>Sink</a:t>
                      </a:r>
                      <a:endParaRPr lang="en-US" sz="2500" dirty="0"/>
                    </a:p>
                  </a:txBody>
                  <a:tcPr/>
                </a:tc>
              </a:tr>
            </a:tbl>
          </a:graphicData>
        </a:graphic>
      </p:graphicFrame>
    </p:spTree>
    <p:extLst>
      <p:ext uri="{BB962C8B-B14F-4D97-AF65-F5344CB8AC3E}">
        <p14:creationId xmlns:p14="http://schemas.microsoft.com/office/powerpoint/2010/main" val="2439091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b="1" dirty="0" smtClean="0"/>
              <a:t>Station 1: Hydrochloric acid and Magnesium</a:t>
            </a:r>
            <a:endParaRPr lang="en-US" b="1"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802720176"/>
              </p:ext>
            </p:extLst>
          </p:nvPr>
        </p:nvGraphicFramePr>
        <p:xfrm>
          <a:off x="457200" y="1460267"/>
          <a:ext cx="8229600" cy="5397733"/>
        </p:xfrm>
        <a:graphic>
          <a:graphicData uri="http://schemas.openxmlformats.org/drawingml/2006/table">
            <a:tbl>
              <a:tblPr firstRow="1" bandRow="1">
                <a:tableStyleId>{5C22544A-7EE6-4342-B048-85BDC9FD1C3A}</a:tableStyleId>
              </a:tblPr>
              <a:tblGrid>
                <a:gridCol w="8229600"/>
              </a:tblGrid>
              <a:tr h="2288773">
                <a:tc>
                  <a:txBody>
                    <a:bodyPr/>
                    <a:lstStyle/>
                    <a:p>
                      <a:pPr marL="0" marR="0">
                        <a:spcBef>
                          <a:spcPts val="0"/>
                        </a:spcBef>
                        <a:spcAft>
                          <a:spcPts val="0"/>
                        </a:spcAft>
                      </a:pPr>
                      <a:r>
                        <a:rPr lang="en-US" sz="2000" b="1" dirty="0">
                          <a:effectLst/>
                          <a:latin typeface="Calibri"/>
                          <a:ea typeface="ＭＳ ゴシック"/>
                          <a:cs typeface="Times New Roman"/>
                        </a:rPr>
                        <a:t>Materials:</a:t>
                      </a:r>
                      <a:endParaRPr lang="en-US" sz="2000" dirty="0">
                        <a:effectLst/>
                        <a:latin typeface="Cambria"/>
                        <a:ea typeface="ＭＳ 明朝"/>
                        <a:cs typeface="Times New Roman"/>
                      </a:endParaRPr>
                    </a:p>
                    <a:p>
                      <a:pPr marL="342900" marR="0" lvl="0" indent="-342900">
                        <a:spcBef>
                          <a:spcPts val="0"/>
                        </a:spcBef>
                        <a:spcAft>
                          <a:spcPts val="1000"/>
                        </a:spcAft>
                        <a:buFont typeface="Symbol"/>
                        <a:buChar char=""/>
                      </a:pPr>
                      <a:r>
                        <a:rPr lang="en-US" sz="1700" b="0" dirty="0">
                          <a:effectLst/>
                          <a:latin typeface="Calibri"/>
                          <a:ea typeface="ＭＳ ゴシック"/>
                          <a:cs typeface="Times New Roman"/>
                        </a:rPr>
                        <a:t>Small strip of Magnesium</a:t>
                      </a:r>
                      <a:endParaRPr lang="en-US" sz="1700" b="0" dirty="0">
                        <a:effectLst/>
                        <a:latin typeface="Cambria"/>
                      </a:endParaRPr>
                    </a:p>
                    <a:p>
                      <a:pPr marL="342900" marR="0" lvl="0" indent="-342900">
                        <a:spcBef>
                          <a:spcPts val="0"/>
                        </a:spcBef>
                        <a:spcAft>
                          <a:spcPts val="1000"/>
                        </a:spcAft>
                        <a:buFont typeface="Symbol"/>
                        <a:buChar char=""/>
                      </a:pPr>
                      <a:r>
                        <a:rPr lang="en-US" sz="1700" b="0" dirty="0">
                          <a:effectLst/>
                          <a:latin typeface="Calibri"/>
                          <a:ea typeface="ＭＳ ゴシック"/>
                          <a:cs typeface="Times New Roman"/>
                        </a:rPr>
                        <a:t>Plastic pipette</a:t>
                      </a:r>
                      <a:endParaRPr lang="en-US" sz="1700" b="0" dirty="0">
                        <a:effectLst/>
                        <a:latin typeface="Cambria"/>
                      </a:endParaRPr>
                    </a:p>
                    <a:p>
                      <a:pPr marL="342900" marR="0" lvl="0" indent="-342900">
                        <a:spcBef>
                          <a:spcPts val="0"/>
                        </a:spcBef>
                        <a:spcAft>
                          <a:spcPts val="1000"/>
                        </a:spcAft>
                        <a:buFont typeface="Symbol"/>
                        <a:buChar char=""/>
                      </a:pPr>
                      <a:r>
                        <a:rPr lang="en-US" sz="1700" b="0" dirty="0">
                          <a:effectLst/>
                          <a:latin typeface="Calibri"/>
                          <a:ea typeface="ＭＳ ゴシック"/>
                          <a:cs typeface="Times New Roman"/>
                        </a:rPr>
                        <a:t>Rubber Gloves</a:t>
                      </a:r>
                      <a:endParaRPr lang="en-US" sz="1700" b="0" dirty="0">
                        <a:effectLst/>
                        <a:latin typeface="Cambria"/>
                      </a:endParaRPr>
                    </a:p>
                    <a:p>
                      <a:pPr marL="342900" marR="0" lvl="0" indent="-342900">
                        <a:spcBef>
                          <a:spcPts val="0"/>
                        </a:spcBef>
                        <a:spcAft>
                          <a:spcPts val="1000"/>
                        </a:spcAft>
                        <a:buFont typeface="Symbol"/>
                        <a:buChar char=""/>
                      </a:pPr>
                      <a:r>
                        <a:rPr lang="en-US" sz="1700" b="0" dirty="0">
                          <a:effectLst/>
                          <a:latin typeface="Calibri"/>
                          <a:ea typeface="ＭＳ ゴシック"/>
                          <a:cs typeface="Times New Roman"/>
                        </a:rPr>
                        <a:t>Test Tube</a:t>
                      </a:r>
                      <a:endParaRPr lang="en-US" sz="1700" b="0" dirty="0">
                        <a:effectLst/>
                        <a:latin typeface="Cambria"/>
                      </a:endParaRPr>
                    </a:p>
                    <a:p>
                      <a:pPr marL="342900" marR="0" lvl="0" indent="-342900">
                        <a:spcBef>
                          <a:spcPts val="0"/>
                        </a:spcBef>
                        <a:spcAft>
                          <a:spcPts val="1000"/>
                        </a:spcAft>
                        <a:buFont typeface="Symbol"/>
                        <a:buChar char=""/>
                      </a:pPr>
                      <a:r>
                        <a:rPr lang="en-US" sz="1700" b="0" dirty="0">
                          <a:effectLst/>
                          <a:latin typeface="Calibri"/>
                          <a:ea typeface="ＭＳ ゴシック"/>
                          <a:cs typeface="Times New Roman"/>
                        </a:rPr>
                        <a:t>Hydrochloric acid</a:t>
                      </a:r>
                      <a:endParaRPr lang="en-US" sz="1700" b="0" dirty="0">
                        <a:effectLst/>
                        <a:latin typeface="Cambria"/>
                      </a:endParaRPr>
                    </a:p>
                  </a:txBody>
                  <a:tcPr marL="68580" marR="68580" marT="0" marB="0"/>
                </a:tc>
              </a:tr>
              <a:tr h="1204298">
                <a:tc>
                  <a:txBody>
                    <a:bodyPr/>
                    <a:lstStyle/>
                    <a:p>
                      <a:pPr marL="0" marR="0">
                        <a:spcBef>
                          <a:spcPts val="0"/>
                        </a:spcBef>
                        <a:spcAft>
                          <a:spcPts val="0"/>
                        </a:spcAft>
                      </a:pPr>
                      <a:r>
                        <a:rPr lang="en-US" sz="2000" b="1" dirty="0">
                          <a:effectLst/>
                          <a:latin typeface="Calibri"/>
                          <a:ea typeface="ＭＳ ゴシック"/>
                          <a:cs typeface="Times New Roman"/>
                        </a:rPr>
                        <a:t>Warnings:</a:t>
                      </a:r>
                      <a:endParaRPr lang="en-US" sz="2000" dirty="0">
                        <a:effectLst/>
                        <a:latin typeface="Cambria"/>
                        <a:ea typeface="ＭＳ 明朝"/>
                        <a:cs typeface="Times New Roman"/>
                      </a:endParaRPr>
                    </a:p>
                    <a:p>
                      <a:r>
                        <a:rPr lang="en-US" sz="1400" dirty="0">
                          <a:effectLst/>
                          <a:latin typeface="Calibri"/>
                          <a:ea typeface="ＭＳ ゴシック"/>
                          <a:cs typeface="Times New Roman"/>
                        </a:rPr>
                        <a:t>You must wear gloves when working with </a:t>
                      </a:r>
                      <a:r>
                        <a:rPr lang="en-US" sz="1400" dirty="0" err="1">
                          <a:effectLst/>
                          <a:latin typeface="Calibri"/>
                          <a:ea typeface="ＭＳ ゴシック"/>
                          <a:cs typeface="Times New Roman"/>
                        </a:rPr>
                        <a:t>HCl</a:t>
                      </a:r>
                      <a:r>
                        <a:rPr lang="en-US" sz="1400" dirty="0">
                          <a:effectLst/>
                          <a:latin typeface="Calibri"/>
                          <a:ea typeface="ＭＳ ゴシック"/>
                          <a:cs typeface="Times New Roman"/>
                        </a:rPr>
                        <a:t>. </a:t>
                      </a:r>
                      <a:endParaRPr lang="en-US" sz="1400" dirty="0">
                        <a:effectLst/>
                        <a:latin typeface="Cambria"/>
                      </a:endParaRPr>
                    </a:p>
                    <a:p>
                      <a:r>
                        <a:rPr lang="en-US" sz="1400" dirty="0">
                          <a:effectLst/>
                          <a:latin typeface="Calibri"/>
                          <a:ea typeface="ＭＳ ゴシック"/>
                          <a:cs typeface="Times New Roman"/>
                        </a:rPr>
                        <a:t>Skin Contact:  Immediately flush skin with plenty of water for at least 15 minutes while removing contaminated clothing and shoes. Get medical attention immediately. Wash clothing before reuse. Thoroughly clean shoes before reuse.</a:t>
                      </a:r>
                      <a:endParaRPr lang="en-US" sz="1400" dirty="0">
                        <a:effectLst/>
                        <a:latin typeface="Cambria"/>
                      </a:endParaRPr>
                    </a:p>
                    <a:p>
                      <a:r>
                        <a:rPr lang="en-US" sz="1400" dirty="0">
                          <a:effectLst/>
                          <a:latin typeface="Calibri"/>
                          <a:ea typeface="ＭＳ ゴシック"/>
                          <a:cs typeface="Times New Roman"/>
                        </a:rPr>
                        <a:t>Eye Contact:  Immediately flush eyes with plenty of water for at least 15 minutes, lifting lower and upper eyelids occasionally. Get medical attention immediately.</a:t>
                      </a:r>
                      <a:endParaRPr lang="en-US" sz="1400" dirty="0">
                        <a:effectLst/>
                        <a:latin typeface="Cambria"/>
                      </a:endParaRPr>
                    </a:p>
                  </a:txBody>
                  <a:tcPr marL="68580" marR="68580" marT="0" marB="0"/>
                </a:tc>
              </a:tr>
              <a:tr h="1376341">
                <a:tc>
                  <a:txBody>
                    <a:bodyPr/>
                    <a:lstStyle/>
                    <a:p>
                      <a:pPr marL="0" marR="0">
                        <a:spcBef>
                          <a:spcPts val="0"/>
                        </a:spcBef>
                        <a:spcAft>
                          <a:spcPts val="0"/>
                        </a:spcAft>
                      </a:pPr>
                      <a:r>
                        <a:rPr lang="en-US" sz="2000" b="1" dirty="0">
                          <a:effectLst/>
                          <a:latin typeface="Calibri"/>
                          <a:ea typeface="ＭＳ ゴシック"/>
                          <a:cs typeface="Times New Roman"/>
                        </a:rPr>
                        <a:t>Procedure:</a:t>
                      </a:r>
                      <a:endParaRPr lang="en-US" sz="200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000" dirty="0">
                          <a:effectLst/>
                          <a:latin typeface="Calibri"/>
                          <a:ea typeface="ＭＳ ゴシック"/>
                          <a:cs typeface="Times New Roman"/>
                        </a:rPr>
                        <a:t>Use the plastic pipette to transfer approximately 50 ml (a few centimeters) </a:t>
                      </a:r>
                      <a:r>
                        <a:rPr lang="en-US" sz="2000" dirty="0" err="1">
                          <a:effectLst/>
                          <a:latin typeface="Calibri"/>
                          <a:ea typeface="ＭＳ ゴシック"/>
                          <a:cs typeface="Times New Roman"/>
                        </a:rPr>
                        <a:t>HCl</a:t>
                      </a:r>
                      <a:r>
                        <a:rPr lang="en-US" sz="2000" dirty="0">
                          <a:effectLst/>
                          <a:latin typeface="Calibri"/>
                          <a:ea typeface="ＭＳ ゴシック"/>
                          <a:cs typeface="Times New Roman"/>
                        </a:rPr>
                        <a:t> into the test tube</a:t>
                      </a:r>
                      <a:endParaRPr lang="en-US" sz="200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000" dirty="0">
                          <a:effectLst/>
                          <a:latin typeface="Calibri"/>
                          <a:ea typeface="ＭＳ ゴシック"/>
                          <a:cs typeface="Times New Roman"/>
                        </a:rPr>
                        <a:t>Drop the strip of Magnesium into test tube with </a:t>
                      </a:r>
                      <a:r>
                        <a:rPr lang="en-US" sz="2000" dirty="0" err="1">
                          <a:effectLst/>
                          <a:latin typeface="Calibri"/>
                          <a:ea typeface="ＭＳ ゴシック"/>
                          <a:cs typeface="Times New Roman"/>
                        </a:rPr>
                        <a:t>HCl</a:t>
                      </a:r>
                      <a:endParaRPr lang="en-US" sz="200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000" dirty="0">
                          <a:effectLst/>
                          <a:latin typeface="Calibri"/>
                          <a:ea typeface="ＭＳ ゴシック"/>
                          <a:cs typeface="Times New Roman"/>
                        </a:rPr>
                        <a:t>Observe.</a:t>
                      </a:r>
                      <a:endParaRPr lang="en-US" sz="2000" dirty="0">
                        <a:effectLst/>
                        <a:latin typeface="Cambria"/>
                        <a:ea typeface="ＭＳ 明朝"/>
                        <a:cs typeface="Times New Roman"/>
                      </a:endParaRPr>
                    </a:p>
                  </a:txBody>
                  <a:tcPr marL="68580" marR="68580" marT="0" marB="0"/>
                </a:tc>
              </a:tr>
            </a:tbl>
          </a:graphicData>
        </a:graphic>
      </p:graphicFrame>
    </p:spTree>
    <p:extLst>
      <p:ext uri="{BB962C8B-B14F-4D97-AF65-F5344CB8AC3E}">
        <p14:creationId xmlns:p14="http://schemas.microsoft.com/office/powerpoint/2010/main" val="1804516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b="1" dirty="0" smtClean="0"/>
              <a:t>Station 2: Magnesium sulfate and water</a:t>
            </a:r>
            <a:endParaRPr lang="en-US" sz="3800" b="1"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974572100"/>
              </p:ext>
            </p:extLst>
          </p:nvPr>
        </p:nvGraphicFramePr>
        <p:xfrm>
          <a:off x="457200" y="1417638"/>
          <a:ext cx="8229600" cy="5307985"/>
        </p:xfrm>
        <a:graphic>
          <a:graphicData uri="http://schemas.openxmlformats.org/drawingml/2006/table">
            <a:tbl>
              <a:tblPr firstRow="1" bandRow="1">
                <a:tableStyleId>{5C22544A-7EE6-4342-B048-85BDC9FD1C3A}</a:tableStyleId>
              </a:tblPr>
              <a:tblGrid>
                <a:gridCol w="8229600"/>
              </a:tblGrid>
              <a:tr h="2123194">
                <a:tc>
                  <a:txBody>
                    <a:bodyPr/>
                    <a:lstStyle/>
                    <a:p>
                      <a:pPr marL="0" marR="0">
                        <a:spcBef>
                          <a:spcPts val="0"/>
                        </a:spcBef>
                        <a:spcAft>
                          <a:spcPts val="0"/>
                        </a:spcAft>
                      </a:pPr>
                      <a:r>
                        <a:rPr lang="en-US" sz="2000" dirty="0">
                          <a:effectLst/>
                          <a:latin typeface="Calibri"/>
                          <a:ea typeface="ＭＳ ゴシック"/>
                          <a:cs typeface="Times New Roman"/>
                        </a:rPr>
                        <a:t>Materials:</a:t>
                      </a:r>
                      <a:endParaRPr lang="en-US" sz="2000" dirty="0">
                        <a:effectLst/>
                        <a:latin typeface="Cambria"/>
                        <a:ea typeface="ＭＳ 明朝"/>
                        <a:cs typeface="Times New Roman"/>
                      </a:endParaRPr>
                    </a:p>
                    <a:p>
                      <a:pPr marL="342900" marR="0" lvl="0" indent="-342900">
                        <a:spcBef>
                          <a:spcPts val="0"/>
                        </a:spcBef>
                        <a:spcAft>
                          <a:spcPts val="0"/>
                        </a:spcAft>
                        <a:buFont typeface="Symbol"/>
                        <a:buChar char=""/>
                      </a:pPr>
                      <a:r>
                        <a:rPr lang="en-US" sz="2000" b="0" dirty="0">
                          <a:effectLst/>
                          <a:latin typeface="Calibri"/>
                          <a:ea typeface="ＭＳ ゴシック"/>
                          <a:cs typeface="Times New Roman"/>
                        </a:rPr>
                        <a:t>Beaker with water</a:t>
                      </a:r>
                      <a:endParaRPr lang="en-US" sz="2000" b="0" dirty="0">
                        <a:effectLst/>
                        <a:latin typeface="Cambria"/>
                        <a:ea typeface="ＭＳ 明朝"/>
                        <a:cs typeface="Times New Roman"/>
                      </a:endParaRPr>
                    </a:p>
                    <a:p>
                      <a:pPr marL="342900" marR="0" lvl="0" indent="-342900">
                        <a:spcBef>
                          <a:spcPts val="0"/>
                        </a:spcBef>
                        <a:spcAft>
                          <a:spcPts val="0"/>
                        </a:spcAft>
                        <a:buFont typeface="Symbol"/>
                        <a:buChar char=""/>
                      </a:pPr>
                      <a:r>
                        <a:rPr lang="en-US" sz="2000" b="0" dirty="0">
                          <a:effectLst/>
                          <a:latin typeface="Calibri"/>
                          <a:ea typeface="ＭＳ ゴシック"/>
                          <a:cs typeface="Times New Roman"/>
                        </a:rPr>
                        <a:t>Test tube</a:t>
                      </a:r>
                      <a:endParaRPr lang="en-US" sz="2000" b="0" dirty="0">
                        <a:effectLst/>
                        <a:latin typeface="Cambria"/>
                        <a:ea typeface="ＭＳ 明朝"/>
                        <a:cs typeface="Times New Roman"/>
                      </a:endParaRPr>
                    </a:p>
                    <a:p>
                      <a:pPr marL="342900" marR="0" lvl="0" indent="-342900">
                        <a:spcBef>
                          <a:spcPts val="0"/>
                        </a:spcBef>
                        <a:spcAft>
                          <a:spcPts val="0"/>
                        </a:spcAft>
                        <a:buFont typeface="Symbol"/>
                        <a:buChar char=""/>
                      </a:pPr>
                      <a:r>
                        <a:rPr lang="en-US" sz="2000" b="0" dirty="0">
                          <a:effectLst/>
                          <a:latin typeface="Calibri"/>
                          <a:ea typeface="ＭＳ ゴシック"/>
                          <a:cs typeface="Times New Roman"/>
                        </a:rPr>
                        <a:t>Water</a:t>
                      </a:r>
                      <a:endParaRPr lang="en-US" sz="2000" b="0" dirty="0">
                        <a:effectLst/>
                        <a:latin typeface="Cambria"/>
                        <a:ea typeface="ＭＳ 明朝"/>
                        <a:cs typeface="Times New Roman"/>
                      </a:endParaRPr>
                    </a:p>
                    <a:p>
                      <a:pPr marL="342900" marR="0" lvl="0" indent="-342900">
                        <a:spcBef>
                          <a:spcPts val="0"/>
                        </a:spcBef>
                        <a:spcAft>
                          <a:spcPts val="0"/>
                        </a:spcAft>
                        <a:buFont typeface="Symbol"/>
                        <a:buChar char=""/>
                      </a:pPr>
                      <a:r>
                        <a:rPr lang="en-US" sz="2000" b="0" dirty="0">
                          <a:effectLst/>
                          <a:latin typeface="Calibri"/>
                          <a:ea typeface="ＭＳ ゴシック"/>
                          <a:cs typeface="Times New Roman"/>
                        </a:rPr>
                        <a:t>Magnesium sulfate</a:t>
                      </a:r>
                      <a:endParaRPr lang="en-US" sz="2000" b="0" dirty="0">
                        <a:effectLst/>
                        <a:latin typeface="Cambria"/>
                        <a:ea typeface="ＭＳ 明朝"/>
                        <a:cs typeface="Times New Roman"/>
                      </a:endParaRPr>
                    </a:p>
                    <a:p>
                      <a:pPr marL="342900" marR="0" lvl="0" indent="-342900">
                        <a:spcBef>
                          <a:spcPts val="0"/>
                        </a:spcBef>
                        <a:spcAft>
                          <a:spcPts val="0"/>
                        </a:spcAft>
                        <a:buFont typeface="Symbol"/>
                        <a:buChar char=""/>
                      </a:pPr>
                      <a:r>
                        <a:rPr lang="en-US" sz="2000" b="0" dirty="0" err="1">
                          <a:effectLst/>
                          <a:latin typeface="Calibri"/>
                          <a:ea typeface="ＭＳ ゴシック"/>
                          <a:cs typeface="Times New Roman"/>
                        </a:rPr>
                        <a:t>Scoopula</a:t>
                      </a:r>
                      <a:endParaRPr lang="en-US" sz="2000" b="0" dirty="0">
                        <a:effectLst/>
                        <a:latin typeface="Cambria"/>
                        <a:ea typeface="ＭＳ 明朝"/>
                        <a:cs typeface="Times New Roman"/>
                      </a:endParaRPr>
                    </a:p>
                  </a:txBody>
                  <a:tcPr marL="68580" marR="68580" marT="0" marB="0"/>
                </a:tc>
              </a:tr>
              <a:tr h="1061597">
                <a:tc>
                  <a:txBody>
                    <a:bodyPr/>
                    <a:lstStyle/>
                    <a:p>
                      <a:pPr marL="0" marR="0">
                        <a:spcBef>
                          <a:spcPts val="0"/>
                        </a:spcBef>
                        <a:spcAft>
                          <a:spcPts val="0"/>
                        </a:spcAft>
                      </a:pPr>
                      <a:r>
                        <a:rPr lang="en-US" sz="2000" b="1" dirty="0">
                          <a:effectLst/>
                          <a:latin typeface="Calibri"/>
                          <a:ea typeface="ＭＳ ゴシック"/>
                          <a:cs typeface="Times New Roman"/>
                        </a:rPr>
                        <a:t>Warnings:</a:t>
                      </a:r>
                      <a:endParaRPr lang="en-US" sz="2000" b="1" dirty="0">
                        <a:effectLst/>
                        <a:latin typeface="Cambria"/>
                        <a:ea typeface="ＭＳ 明朝"/>
                        <a:cs typeface="Times New Roman"/>
                      </a:endParaRPr>
                    </a:p>
                    <a:p>
                      <a:r>
                        <a:rPr lang="en-US" sz="2000" b="0" dirty="0">
                          <a:effectLst/>
                          <a:latin typeface="Calibri"/>
                          <a:ea typeface="ＭＳ ゴシック"/>
                          <a:cs typeface="Times New Roman"/>
                        </a:rPr>
                        <a:t>Magnesium sulfate harmful if swallowed.</a:t>
                      </a:r>
                      <a:endParaRPr lang="en-US" sz="2000" b="0" dirty="0">
                        <a:effectLst/>
                        <a:latin typeface="Cambria"/>
                      </a:endParaRPr>
                    </a:p>
                    <a:p>
                      <a:r>
                        <a:rPr lang="en-US" sz="2000" b="1" dirty="0">
                          <a:effectLst/>
                          <a:latin typeface="Calibri"/>
                          <a:ea typeface="ＭＳ ゴシック"/>
                          <a:cs typeface="Times New Roman"/>
                        </a:rPr>
                        <a:t> </a:t>
                      </a:r>
                      <a:endParaRPr lang="en-US" sz="2000" dirty="0">
                        <a:effectLst/>
                        <a:latin typeface="Cambria"/>
                      </a:endParaRPr>
                    </a:p>
                  </a:txBody>
                  <a:tcPr marL="68580" marR="68580" marT="0" marB="0"/>
                </a:tc>
              </a:tr>
              <a:tr h="2123194">
                <a:tc>
                  <a:txBody>
                    <a:bodyPr/>
                    <a:lstStyle/>
                    <a:p>
                      <a:pPr marL="0" marR="0">
                        <a:spcBef>
                          <a:spcPts val="0"/>
                        </a:spcBef>
                        <a:spcAft>
                          <a:spcPts val="0"/>
                        </a:spcAft>
                      </a:pPr>
                      <a:r>
                        <a:rPr lang="en-US" sz="2000" b="1" dirty="0">
                          <a:effectLst/>
                          <a:latin typeface="Calibri"/>
                          <a:ea typeface="ＭＳ ゴシック"/>
                          <a:cs typeface="Times New Roman"/>
                        </a:rPr>
                        <a:t>Procedure:</a:t>
                      </a:r>
                      <a:endParaRPr lang="en-US" sz="2000" b="1"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000" b="0" dirty="0">
                          <a:effectLst/>
                          <a:latin typeface="Calibri"/>
                          <a:ea typeface="ＭＳ ゴシック"/>
                          <a:cs typeface="Times New Roman"/>
                        </a:rPr>
                        <a:t>Use the </a:t>
                      </a:r>
                      <a:r>
                        <a:rPr lang="en-US" sz="2000" b="0" dirty="0" err="1">
                          <a:effectLst/>
                          <a:latin typeface="Calibri"/>
                          <a:ea typeface="ＭＳ ゴシック"/>
                          <a:cs typeface="Times New Roman"/>
                        </a:rPr>
                        <a:t>scoopula</a:t>
                      </a:r>
                      <a:r>
                        <a:rPr lang="en-US" sz="2000" b="0" dirty="0">
                          <a:effectLst/>
                          <a:latin typeface="Calibri"/>
                          <a:ea typeface="ＭＳ ゴシック"/>
                          <a:cs typeface="Times New Roman"/>
                        </a:rPr>
                        <a:t> to add a small amount of Magnesium sulfate to the test tube </a:t>
                      </a:r>
                      <a:endParaRPr lang="en-US" sz="2000" b="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000" b="0" dirty="0">
                          <a:effectLst/>
                          <a:latin typeface="Calibri"/>
                          <a:ea typeface="ＭＳ ゴシック"/>
                          <a:cs typeface="Times New Roman"/>
                        </a:rPr>
                        <a:t>Add water until the test tube is 1/3 full</a:t>
                      </a:r>
                      <a:endParaRPr lang="en-US" sz="2000" b="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000" b="0" dirty="0">
                          <a:effectLst/>
                          <a:latin typeface="Calibri"/>
                          <a:ea typeface="ＭＳ ゴシック"/>
                          <a:cs typeface="Times New Roman"/>
                        </a:rPr>
                        <a:t>Use the </a:t>
                      </a:r>
                      <a:r>
                        <a:rPr lang="en-US" sz="2000" b="0" dirty="0" err="1">
                          <a:effectLst/>
                          <a:latin typeface="Calibri"/>
                          <a:ea typeface="ＭＳ ゴシック"/>
                          <a:cs typeface="Times New Roman"/>
                        </a:rPr>
                        <a:t>scoopula</a:t>
                      </a:r>
                      <a:r>
                        <a:rPr lang="en-US" sz="2000" b="0" dirty="0">
                          <a:effectLst/>
                          <a:latin typeface="Calibri"/>
                          <a:ea typeface="ＭＳ ゴシック"/>
                          <a:cs typeface="Times New Roman"/>
                        </a:rPr>
                        <a:t> to stir vigorously </a:t>
                      </a:r>
                      <a:endParaRPr lang="en-US" sz="2000" b="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000" b="0" dirty="0">
                          <a:effectLst/>
                          <a:latin typeface="Calibri"/>
                          <a:ea typeface="ＭＳ ゴシック"/>
                          <a:cs typeface="Times New Roman"/>
                        </a:rPr>
                        <a:t>Stir until all the Magnesium sulfate is dissolved</a:t>
                      </a:r>
                      <a:endParaRPr lang="en-US" sz="2000" b="0" dirty="0">
                        <a:effectLst/>
                        <a:latin typeface="Cambria"/>
                        <a:ea typeface="ＭＳ 明朝"/>
                        <a:cs typeface="Times New Roman"/>
                      </a:endParaRPr>
                    </a:p>
                  </a:txBody>
                  <a:tcPr marL="68580" marR="68580" marT="0" marB="0"/>
                </a:tc>
              </a:tr>
            </a:tbl>
          </a:graphicData>
        </a:graphic>
      </p:graphicFrame>
    </p:spTree>
    <p:extLst>
      <p:ext uri="{BB962C8B-B14F-4D97-AF65-F5344CB8AC3E}">
        <p14:creationId xmlns:p14="http://schemas.microsoft.com/office/powerpoint/2010/main" val="2401987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Station 3: Calcium carbonate</a:t>
            </a:r>
            <a:endParaRPr lang="en-US" b="1"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697728476"/>
              </p:ext>
            </p:extLst>
          </p:nvPr>
        </p:nvGraphicFramePr>
        <p:xfrm>
          <a:off x="457200" y="1646416"/>
          <a:ext cx="8229600" cy="4754879"/>
        </p:xfrm>
        <a:graphic>
          <a:graphicData uri="http://schemas.openxmlformats.org/drawingml/2006/table">
            <a:tbl>
              <a:tblPr firstRow="1" bandRow="1">
                <a:tableStyleId>{5C22544A-7EE6-4342-B048-85BDC9FD1C3A}</a:tableStyleId>
              </a:tblPr>
              <a:tblGrid>
                <a:gridCol w="8229600"/>
              </a:tblGrid>
              <a:tr h="370840">
                <a:tc>
                  <a:txBody>
                    <a:bodyPr/>
                    <a:lstStyle/>
                    <a:p>
                      <a:pPr marL="0" marR="0">
                        <a:spcBef>
                          <a:spcPts val="0"/>
                        </a:spcBef>
                        <a:spcAft>
                          <a:spcPts val="0"/>
                        </a:spcAft>
                      </a:pPr>
                      <a:r>
                        <a:rPr lang="en-US" sz="2600" dirty="0">
                          <a:effectLst/>
                          <a:latin typeface="Calibri"/>
                          <a:ea typeface="ＭＳ ゴシック"/>
                          <a:cs typeface="Times New Roman"/>
                        </a:rPr>
                        <a:t>Materials</a:t>
                      </a:r>
                      <a:endParaRPr lang="en-US" sz="2600" dirty="0">
                        <a:effectLst/>
                        <a:latin typeface="Cambria"/>
                        <a:ea typeface="ＭＳ 明朝"/>
                        <a:cs typeface="Times New Roman"/>
                      </a:endParaRPr>
                    </a:p>
                    <a:p>
                      <a:pPr marL="342900" marR="0" lvl="0" indent="-342900">
                        <a:spcBef>
                          <a:spcPts val="0"/>
                        </a:spcBef>
                        <a:spcAft>
                          <a:spcPts val="0"/>
                        </a:spcAft>
                        <a:buFont typeface="Symbol"/>
                        <a:buChar char=""/>
                      </a:pPr>
                      <a:r>
                        <a:rPr lang="en-US" sz="2600" b="0" dirty="0">
                          <a:effectLst/>
                          <a:latin typeface="Calibri"/>
                          <a:ea typeface="ＭＳ ゴシック"/>
                          <a:cs typeface="Times New Roman"/>
                        </a:rPr>
                        <a:t>Stick of Calcium carbonate</a:t>
                      </a:r>
                      <a:endParaRPr lang="en-US" sz="2600" b="0" dirty="0">
                        <a:effectLst/>
                        <a:latin typeface="Cambria"/>
                        <a:ea typeface="ＭＳ 明朝"/>
                        <a:cs typeface="Times New Roman"/>
                      </a:endParaRPr>
                    </a:p>
                    <a:p>
                      <a:pPr marL="342900" marR="0" lvl="0" indent="-342900">
                        <a:spcBef>
                          <a:spcPts val="0"/>
                        </a:spcBef>
                        <a:spcAft>
                          <a:spcPts val="0"/>
                        </a:spcAft>
                        <a:buFont typeface="Symbol"/>
                        <a:buChar char=""/>
                      </a:pPr>
                      <a:r>
                        <a:rPr lang="en-US" sz="2600" b="0" dirty="0">
                          <a:effectLst/>
                          <a:latin typeface="Calibri"/>
                          <a:ea typeface="ＭＳ ゴシック"/>
                          <a:cs typeface="Times New Roman"/>
                        </a:rPr>
                        <a:t>Mortar and pestle</a:t>
                      </a:r>
                      <a:endParaRPr lang="en-US" sz="2600" b="0" dirty="0">
                        <a:effectLst/>
                        <a:latin typeface="Cambria"/>
                        <a:ea typeface="ＭＳ 明朝"/>
                        <a:cs typeface="Times New Roman"/>
                      </a:endParaRPr>
                    </a:p>
                  </a:txBody>
                  <a:tcPr marL="68580" marR="68580" marT="0" marB="0"/>
                </a:tc>
              </a:tr>
              <a:tr h="370840">
                <a:tc>
                  <a:txBody>
                    <a:bodyPr/>
                    <a:lstStyle/>
                    <a:p>
                      <a:pPr marL="0" marR="0">
                        <a:spcBef>
                          <a:spcPts val="0"/>
                        </a:spcBef>
                        <a:spcAft>
                          <a:spcPts val="0"/>
                        </a:spcAft>
                      </a:pPr>
                      <a:r>
                        <a:rPr lang="en-US" sz="2600" b="1" dirty="0" smtClean="0">
                          <a:effectLst/>
                          <a:latin typeface="Calibri"/>
                          <a:ea typeface="ＭＳ ゴシック"/>
                          <a:cs typeface="Times New Roman"/>
                        </a:rPr>
                        <a:t>Warnings:</a:t>
                      </a:r>
                      <a:endParaRPr lang="en-US" sz="2600" b="1" dirty="0">
                        <a:effectLst/>
                        <a:latin typeface="Cambria"/>
                        <a:ea typeface="ＭＳ 明朝"/>
                        <a:cs typeface="Times New Roman"/>
                      </a:endParaRPr>
                    </a:p>
                    <a:p>
                      <a:pPr marL="0" marR="0">
                        <a:spcBef>
                          <a:spcPts val="0"/>
                        </a:spcBef>
                        <a:spcAft>
                          <a:spcPts val="0"/>
                        </a:spcAft>
                      </a:pPr>
                      <a:r>
                        <a:rPr lang="en-US" sz="2600" b="0" dirty="0">
                          <a:effectLst/>
                          <a:latin typeface="Calibri"/>
                          <a:ea typeface="ＭＳ ゴシック"/>
                          <a:cs typeface="Times New Roman"/>
                        </a:rPr>
                        <a:t>Calcium carbonate is dangerous if ingested. </a:t>
                      </a:r>
                      <a:endParaRPr lang="en-US" sz="2600" b="0" dirty="0">
                        <a:effectLst/>
                        <a:latin typeface="Cambria"/>
                        <a:ea typeface="ＭＳ 明朝"/>
                        <a:cs typeface="Times New Roman"/>
                      </a:endParaRPr>
                    </a:p>
                  </a:txBody>
                  <a:tcPr marL="68580" marR="68580" marT="0" marB="0"/>
                </a:tc>
              </a:tr>
              <a:tr h="370840">
                <a:tc>
                  <a:txBody>
                    <a:bodyPr/>
                    <a:lstStyle/>
                    <a:p>
                      <a:pPr marL="0" marR="0">
                        <a:spcBef>
                          <a:spcPts val="0"/>
                        </a:spcBef>
                        <a:spcAft>
                          <a:spcPts val="0"/>
                        </a:spcAft>
                      </a:pPr>
                      <a:r>
                        <a:rPr lang="en-US" sz="2600" b="1" dirty="0">
                          <a:effectLst/>
                          <a:latin typeface="Calibri"/>
                          <a:ea typeface="ＭＳ ゴシック"/>
                          <a:cs typeface="Times New Roman"/>
                        </a:rPr>
                        <a:t>Procedure:</a:t>
                      </a:r>
                      <a:endParaRPr lang="en-US" sz="2600" b="1"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600" b="0" dirty="0">
                          <a:effectLst/>
                          <a:latin typeface="Calibri"/>
                          <a:ea typeface="ＭＳ ゴシック"/>
                          <a:cs typeface="Times New Roman"/>
                        </a:rPr>
                        <a:t>Observe the Calcium carbonate and write your description below</a:t>
                      </a:r>
                      <a:endParaRPr lang="en-US" sz="2600" b="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600" b="0" dirty="0">
                          <a:effectLst/>
                          <a:latin typeface="Calibri"/>
                          <a:ea typeface="ＭＳ ゴシック"/>
                          <a:cs typeface="Times New Roman"/>
                        </a:rPr>
                        <a:t>Place a stick of Calcium carbonate into the mortar and pestle (2-3 cm)</a:t>
                      </a:r>
                      <a:endParaRPr lang="en-US" sz="2600" b="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600" b="0" dirty="0">
                          <a:effectLst/>
                          <a:latin typeface="Calibri"/>
                          <a:ea typeface="ＭＳ ゴシック"/>
                          <a:cs typeface="Times New Roman"/>
                        </a:rPr>
                        <a:t>Use the pestle to grind the particles until they are dust</a:t>
                      </a:r>
                      <a:endParaRPr lang="en-US" sz="2600" b="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600" b="0" dirty="0">
                          <a:effectLst/>
                          <a:latin typeface="Calibri"/>
                          <a:ea typeface="ＭＳ ゴシック"/>
                          <a:cs typeface="Times New Roman"/>
                        </a:rPr>
                        <a:t>Observe</a:t>
                      </a:r>
                      <a:endParaRPr lang="en-US" sz="2600" b="0" dirty="0">
                        <a:effectLst/>
                        <a:latin typeface="Cambria"/>
                        <a:ea typeface="ＭＳ 明朝"/>
                        <a:cs typeface="Times New Roman"/>
                      </a:endParaRPr>
                    </a:p>
                  </a:txBody>
                  <a:tcPr marL="68580" marR="68580" marT="0" marB="0"/>
                </a:tc>
              </a:tr>
            </a:tbl>
          </a:graphicData>
        </a:graphic>
      </p:graphicFrame>
    </p:spTree>
    <p:extLst>
      <p:ext uri="{BB962C8B-B14F-4D97-AF65-F5344CB8AC3E}">
        <p14:creationId xmlns:p14="http://schemas.microsoft.com/office/powerpoint/2010/main" val="2401987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Station 4: Food Coloring</a:t>
            </a:r>
            <a:endParaRPr lang="en-US" b="1"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539801516"/>
              </p:ext>
            </p:extLst>
          </p:nvPr>
        </p:nvGraphicFramePr>
        <p:xfrm>
          <a:off x="457200" y="1412217"/>
          <a:ext cx="8229600" cy="5151119"/>
        </p:xfrm>
        <a:graphic>
          <a:graphicData uri="http://schemas.openxmlformats.org/drawingml/2006/table">
            <a:tbl>
              <a:tblPr firstRow="1" bandRow="1">
                <a:tableStyleId>{5C22544A-7EE6-4342-B048-85BDC9FD1C3A}</a:tableStyleId>
              </a:tblPr>
              <a:tblGrid>
                <a:gridCol w="8229600"/>
              </a:tblGrid>
              <a:tr h="370840">
                <a:tc>
                  <a:txBody>
                    <a:bodyPr/>
                    <a:lstStyle/>
                    <a:p>
                      <a:pPr marL="0" marR="0">
                        <a:spcBef>
                          <a:spcPts val="0"/>
                        </a:spcBef>
                        <a:spcAft>
                          <a:spcPts val="0"/>
                        </a:spcAft>
                      </a:pPr>
                      <a:r>
                        <a:rPr lang="en-US" sz="2600" dirty="0">
                          <a:effectLst/>
                          <a:latin typeface="Calibri"/>
                          <a:ea typeface="ＭＳ ゴシック"/>
                          <a:cs typeface="Times New Roman"/>
                        </a:rPr>
                        <a:t>Materials</a:t>
                      </a:r>
                      <a:endParaRPr lang="en-US" sz="2600" dirty="0">
                        <a:effectLst/>
                        <a:latin typeface="Cambria"/>
                        <a:ea typeface="ＭＳ 明朝"/>
                        <a:cs typeface="Times New Roman"/>
                      </a:endParaRPr>
                    </a:p>
                    <a:p>
                      <a:pPr marL="342900" marR="0" lvl="0" indent="-342900">
                        <a:spcBef>
                          <a:spcPts val="0"/>
                        </a:spcBef>
                        <a:spcAft>
                          <a:spcPts val="0"/>
                        </a:spcAft>
                        <a:buFont typeface="Symbol"/>
                        <a:buChar char=""/>
                      </a:pPr>
                      <a:r>
                        <a:rPr lang="en-US" sz="2600" b="0" dirty="0">
                          <a:effectLst/>
                          <a:latin typeface="Calibri"/>
                          <a:ea typeface="ＭＳ ゴシック"/>
                          <a:cs typeface="Times New Roman"/>
                        </a:rPr>
                        <a:t>Three test tubes</a:t>
                      </a:r>
                      <a:endParaRPr lang="en-US" sz="2600" b="0" dirty="0">
                        <a:effectLst/>
                        <a:latin typeface="Cambria"/>
                        <a:ea typeface="ＭＳ 明朝"/>
                        <a:cs typeface="Times New Roman"/>
                      </a:endParaRPr>
                    </a:p>
                    <a:p>
                      <a:pPr marL="342900" marR="0" lvl="0" indent="-342900">
                        <a:spcBef>
                          <a:spcPts val="0"/>
                        </a:spcBef>
                        <a:spcAft>
                          <a:spcPts val="0"/>
                        </a:spcAft>
                        <a:buFont typeface="Symbol"/>
                        <a:buChar char=""/>
                      </a:pPr>
                      <a:r>
                        <a:rPr lang="en-US" sz="2600" b="0" dirty="0">
                          <a:effectLst/>
                          <a:latin typeface="Calibri"/>
                          <a:ea typeface="ＭＳ ゴシック"/>
                          <a:cs typeface="Times New Roman"/>
                        </a:rPr>
                        <a:t>Water</a:t>
                      </a:r>
                      <a:endParaRPr lang="en-US" sz="2600" b="0" dirty="0">
                        <a:effectLst/>
                        <a:latin typeface="Cambria"/>
                        <a:ea typeface="ＭＳ 明朝"/>
                        <a:cs typeface="Times New Roman"/>
                      </a:endParaRPr>
                    </a:p>
                    <a:p>
                      <a:pPr marL="342900" marR="0" lvl="0" indent="-342900">
                        <a:spcBef>
                          <a:spcPts val="0"/>
                        </a:spcBef>
                        <a:spcAft>
                          <a:spcPts val="0"/>
                        </a:spcAft>
                        <a:buFont typeface="Symbol"/>
                        <a:buChar char=""/>
                      </a:pPr>
                      <a:r>
                        <a:rPr lang="en-US" sz="2600" b="0" dirty="0">
                          <a:effectLst/>
                          <a:latin typeface="Calibri"/>
                          <a:ea typeface="ＭＳ ゴシック"/>
                          <a:cs typeface="Times New Roman"/>
                        </a:rPr>
                        <a:t>Stirring rod</a:t>
                      </a:r>
                      <a:endParaRPr lang="en-US" sz="2600" b="0" dirty="0">
                        <a:effectLst/>
                        <a:latin typeface="Cambria"/>
                        <a:ea typeface="ＭＳ 明朝"/>
                        <a:cs typeface="Times New Roman"/>
                      </a:endParaRPr>
                    </a:p>
                    <a:p>
                      <a:pPr marL="342900" marR="0" lvl="0" indent="-342900">
                        <a:spcBef>
                          <a:spcPts val="0"/>
                        </a:spcBef>
                        <a:spcAft>
                          <a:spcPts val="0"/>
                        </a:spcAft>
                        <a:buFont typeface="Symbol"/>
                        <a:buChar char=""/>
                      </a:pPr>
                      <a:r>
                        <a:rPr lang="en-US" sz="2600" b="0" dirty="0">
                          <a:effectLst/>
                          <a:latin typeface="Calibri"/>
                          <a:ea typeface="ＭＳ ゴシック"/>
                          <a:cs typeface="Times New Roman"/>
                        </a:rPr>
                        <a:t>Food coloring</a:t>
                      </a:r>
                      <a:endParaRPr lang="en-US" sz="2600" b="0" dirty="0">
                        <a:effectLst/>
                        <a:latin typeface="Cambria"/>
                        <a:ea typeface="ＭＳ 明朝"/>
                        <a:cs typeface="Times New Roman"/>
                      </a:endParaRPr>
                    </a:p>
                  </a:txBody>
                  <a:tcPr marL="68580" marR="68580" marT="0" marB="0"/>
                </a:tc>
              </a:tr>
              <a:tr h="370840">
                <a:tc>
                  <a:txBody>
                    <a:bodyPr/>
                    <a:lstStyle/>
                    <a:p>
                      <a:pPr marL="0" marR="0">
                        <a:spcBef>
                          <a:spcPts val="0"/>
                        </a:spcBef>
                        <a:spcAft>
                          <a:spcPts val="0"/>
                        </a:spcAft>
                      </a:pPr>
                      <a:r>
                        <a:rPr lang="en-US" sz="2600" b="1" dirty="0" smtClean="0">
                          <a:effectLst/>
                          <a:latin typeface="Calibri"/>
                          <a:ea typeface="ＭＳ ゴシック"/>
                          <a:cs typeface="Times New Roman"/>
                        </a:rPr>
                        <a:t>Warnings:</a:t>
                      </a:r>
                      <a:endParaRPr lang="en-US" sz="2600" b="1" dirty="0">
                        <a:effectLst/>
                        <a:latin typeface="Cambria"/>
                        <a:ea typeface="ＭＳ 明朝"/>
                        <a:cs typeface="Times New Roman"/>
                      </a:endParaRPr>
                    </a:p>
                    <a:p>
                      <a:r>
                        <a:rPr lang="en-US" sz="2600" b="0" dirty="0">
                          <a:effectLst/>
                          <a:latin typeface="Calibri"/>
                          <a:ea typeface="ＭＳ ゴシック"/>
                          <a:cs typeface="Times New Roman"/>
                        </a:rPr>
                        <a:t>Don't drop the food coloring on the desk or your clothes – it can stain them permanently.</a:t>
                      </a:r>
                      <a:endParaRPr lang="en-US" sz="2600" b="0" dirty="0">
                        <a:effectLst/>
                        <a:latin typeface="Cambria"/>
                      </a:endParaRPr>
                    </a:p>
                  </a:txBody>
                  <a:tcPr marL="68580" marR="68580" marT="0" marB="0"/>
                </a:tc>
              </a:tr>
              <a:tr h="370840">
                <a:tc>
                  <a:txBody>
                    <a:bodyPr/>
                    <a:lstStyle/>
                    <a:p>
                      <a:pPr marL="0" marR="0">
                        <a:spcBef>
                          <a:spcPts val="0"/>
                        </a:spcBef>
                        <a:spcAft>
                          <a:spcPts val="0"/>
                        </a:spcAft>
                      </a:pPr>
                      <a:r>
                        <a:rPr lang="en-US" sz="2600" b="1" dirty="0">
                          <a:effectLst/>
                          <a:latin typeface="Calibri"/>
                          <a:ea typeface="ＭＳ ゴシック"/>
                          <a:cs typeface="Times New Roman"/>
                        </a:rPr>
                        <a:t>Procedure:</a:t>
                      </a:r>
                      <a:endParaRPr lang="en-US" sz="2600" b="1"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600" b="0" dirty="0">
                          <a:effectLst/>
                          <a:latin typeface="Calibri"/>
                          <a:ea typeface="ＭＳ ゴシック"/>
                          <a:cs typeface="Times New Roman"/>
                        </a:rPr>
                        <a:t>Fill two test tubes halfway with water</a:t>
                      </a:r>
                      <a:endParaRPr lang="en-US" sz="2600" b="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600" b="0" dirty="0">
                          <a:effectLst/>
                          <a:latin typeface="Calibri"/>
                          <a:ea typeface="ＭＳ ゴシック"/>
                          <a:cs typeface="Times New Roman"/>
                        </a:rPr>
                        <a:t>Add one drop of food coloring to each beaker (different colors)</a:t>
                      </a:r>
                      <a:endParaRPr lang="en-US" sz="2600" b="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600" b="0" dirty="0">
                          <a:effectLst/>
                          <a:latin typeface="Calibri"/>
                          <a:ea typeface="ＭＳ ゴシック"/>
                          <a:cs typeface="Times New Roman"/>
                        </a:rPr>
                        <a:t>Pour both test tubes into the third test tube</a:t>
                      </a:r>
                      <a:endParaRPr lang="en-US" sz="2600" b="0" dirty="0">
                        <a:effectLst/>
                        <a:latin typeface="Cambria"/>
                        <a:ea typeface="ＭＳ 明朝"/>
                        <a:cs typeface="Times New Roman"/>
                      </a:endParaRPr>
                    </a:p>
                  </a:txBody>
                  <a:tcPr marL="68580" marR="68580" marT="0" marB="0"/>
                </a:tc>
              </a:tr>
            </a:tbl>
          </a:graphicData>
        </a:graphic>
      </p:graphicFrame>
    </p:spTree>
    <p:extLst>
      <p:ext uri="{BB962C8B-B14F-4D97-AF65-F5344CB8AC3E}">
        <p14:creationId xmlns:p14="http://schemas.microsoft.com/office/powerpoint/2010/main" val="2401987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662"/>
            <a:ext cx="8229600" cy="1143000"/>
          </a:xfrm>
        </p:spPr>
        <p:txBody>
          <a:bodyPr/>
          <a:lstStyle/>
          <a:p>
            <a:r>
              <a:rPr lang="en-US" b="1" dirty="0" smtClean="0"/>
              <a:t>Station 5: Starch and Iodine</a:t>
            </a:r>
            <a:endParaRPr lang="en-US" b="1"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569223145"/>
              </p:ext>
            </p:extLst>
          </p:nvPr>
        </p:nvGraphicFramePr>
        <p:xfrm>
          <a:off x="457200" y="1213963"/>
          <a:ext cx="8229600" cy="5486400"/>
        </p:xfrm>
        <a:graphic>
          <a:graphicData uri="http://schemas.openxmlformats.org/drawingml/2006/table">
            <a:tbl>
              <a:tblPr firstRow="1" bandRow="1">
                <a:tableStyleId>{5C22544A-7EE6-4342-B048-85BDC9FD1C3A}</a:tableStyleId>
              </a:tblPr>
              <a:tblGrid>
                <a:gridCol w="8229600"/>
              </a:tblGrid>
              <a:tr h="370840">
                <a:tc>
                  <a:txBody>
                    <a:bodyPr/>
                    <a:lstStyle/>
                    <a:p>
                      <a:pPr marL="0" marR="0">
                        <a:spcBef>
                          <a:spcPts val="0"/>
                        </a:spcBef>
                        <a:spcAft>
                          <a:spcPts val="0"/>
                        </a:spcAft>
                      </a:pPr>
                      <a:r>
                        <a:rPr lang="en-US" sz="2400" b="1" dirty="0" smtClean="0">
                          <a:effectLst/>
                          <a:latin typeface="Calibri"/>
                          <a:ea typeface="ＭＳ ゴシック"/>
                          <a:cs typeface="Times New Roman"/>
                        </a:rPr>
                        <a:t>Materials:</a:t>
                      </a:r>
                      <a:endParaRPr lang="en-US" sz="2400" b="1" dirty="0">
                        <a:effectLst/>
                        <a:latin typeface="Cambria"/>
                        <a:ea typeface="ＭＳ 明朝"/>
                        <a:cs typeface="Times New Roman"/>
                      </a:endParaRPr>
                    </a:p>
                    <a:p>
                      <a:pPr marL="342900" marR="0" lvl="0" indent="-342900">
                        <a:spcBef>
                          <a:spcPts val="0"/>
                        </a:spcBef>
                        <a:spcAft>
                          <a:spcPts val="0"/>
                        </a:spcAft>
                        <a:buFont typeface="Symbol"/>
                        <a:buChar char=""/>
                      </a:pPr>
                      <a:r>
                        <a:rPr lang="en-US" sz="2400" b="0" dirty="0">
                          <a:effectLst/>
                          <a:latin typeface="Calibri"/>
                          <a:ea typeface="ＭＳ ゴシック"/>
                          <a:cs typeface="Times New Roman"/>
                        </a:rPr>
                        <a:t>Test tube</a:t>
                      </a:r>
                      <a:endParaRPr lang="en-US" sz="2400" b="0" dirty="0">
                        <a:effectLst/>
                        <a:latin typeface="Cambria"/>
                        <a:ea typeface="ＭＳ 明朝"/>
                        <a:cs typeface="Times New Roman"/>
                      </a:endParaRPr>
                    </a:p>
                    <a:p>
                      <a:pPr marL="342900" marR="0" lvl="0" indent="-342900">
                        <a:spcBef>
                          <a:spcPts val="0"/>
                        </a:spcBef>
                        <a:spcAft>
                          <a:spcPts val="0"/>
                        </a:spcAft>
                        <a:buFont typeface="Symbol"/>
                        <a:buChar char=""/>
                      </a:pPr>
                      <a:r>
                        <a:rPr lang="en-US" sz="2400" b="0" dirty="0">
                          <a:effectLst/>
                          <a:latin typeface="Calibri"/>
                          <a:ea typeface="ＭＳ ゴシック"/>
                          <a:cs typeface="Times New Roman"/>
                        </a:rPr>
                        <a:t>Iodine</a:t>
                      </a:r>
                      <a:endParaRPr lang="en-US" sz="2400" b="0" dirty="0">
                        <a:effectLst/>
                        <a:latin typeface="Cambria"/>
                        <a:ea typeface="ＭＳ 明朝"/>
                        <a:cs typeface="Times New Roman"/>
                      </a:endParaRPr>
                    </a:p>
                    <a:p>
                      <a:pPr marL="342900" marR="0" lvl="0" indent="-342900">
                        <a:spcBef>
                          <a:spcPts val="0"/>
                        </a:spcBef>
                        <a:spcAft>
                          <a:spcPts val="0"/>
                        </a:spcAft>
                        <a:buFont typeface="Symbol"/>
                        <a:buChar char=""/>
                      </a:pPr>
                      <a:r>
                        <a:rPr lang="en-US" sz="2400" b="0" dirty="0">
                          <a:effectLst/>
                          <a:latin typeface="Calibri"/>
                          <a:ea typeface="ＭＳ ゴシック"/>
                          <a:cs typeface="Times New Roman"/>
                        </a:rPr>
                        <a:t>Cornstarch solution</a:t>
                      </a:r>
                      <a:endParaRPr lang="en-US" sz="2400" b="0" dirty="0">
                        <a:effectLst/>
                        <a:latin typeface="Cambria"/>
                        <a:ea typeface="ＭＳ 明朝"/>
                        <a:cs typeface="Times New Roman"/>
                      </a:endParaRPr>
                    </a:p>
                    <a:p>
                      <a:pPr marL="342900" marR="0" lvl="0" indent="-342900">
                        <a:spcBef>
                          <a:spcPts val="0"/>
                        </a:spcBef>
                        <a:spcAft>
                          <a:spcPts val="0"/>
                        </a:spcAft>
                        <a:buFont typeface="Symbol"/>
                        <a:buChar char=""/>
                      </a:pPr>
                      <a:r>
                        <a:rPr lang="en-US" sz="2400" b="0" dirty="0">
                          <a:effectLst/>
                          <a:latin typeface="Calibri"/>
                          <a:ea typeface="ＭＳ ゴシック"/>
                          <a:cs typeface="Times New Roman"/>
                        </a:rPr>
                        <a:t>2 plastic pipettes</a:t>
                      </a:r>
                      <a:endParaRPr lang="en-US" sz="2400" b="0" dirty="0">
                        <a:effectLst/>
                        <a:latin typeface="Cambria"/>
                        <a:ea typeface="ＭＳ 明朝"/>
                        <a:cs typeface="Times New Roman"/>
                      </a:endParaRPr>
                    </a:p>
                    <a:p>
                      <a:pPr marL="342900" marR="0" lvl="0" indent="-342900">
                        <a:spcBef>
                          <a:spcPts val="0"/>
                        </a:spcBef>
                        <a:spcAft>
                          <a:spcPts val="0"/>
                        </a:spcAft>
                        <a:buFont typeface="Symbol"/>
                        <a:buChar char=""/>
                      </a:pPr>
                      <a:r>
                        <a:rPr lang="en-US" sz="2400" b="0" dirty="0" err="1">
                          <a:effectLst/>
                          <a:latin typeface="Calibri"/>
                          <a:ea typeface="ＭＳ ゴシック"/>
                          <a:cs typeface="Times New Roman"/>
                        </a:rPr>
                        <a:t>Scoopula</a:t>
                      </a:r>
                      <a:endParaRPr lang="en-US" sz="2400" b="0" dirty="0">
                        <a:effectLst/>
                        <a:latin typeface="Cambria"/>
                        <a:ea typeface="ＭＳ 明朝"/>
                        <a:cs typeface="Times New Roman"/>
                      </a:endParaRPr>
                    </a:p>
                  </a:txBody>
                  <a:tcPr marL="68580" marR="68580" marT="0" marB="0"/>
                </a:tc>
              </a:tr>
              <a:tr h="370840">
                <a:tc>
                  <a:txBody>
                    <a:bodyPr/>
                    <a:lstStyle/>
                    <a:p>
                      <a:pPr marL="0" marR="0">
                        <a:spcBef>
                          <a:spcPts val="0"/>
                        </a:spcBef>
                        <a:spcAft>
                          <a:spcPts val="0"/>
                        </a:spcAft>
                      </a:pPr>
                      <a:r>
                        <a:rPr lang="en-US" sz="2400" b="1" dirty="0" smtClean="0">
                          <a:effectLst/>
                          <a:latin typeface="Calibri"/>
                          <a:ea typeface="ＭＳ ゴシック"/>
                          <a:cs typeface="Times New Roman"/>
                        </a:rPr>
                        <a:t>Warnings:</a:t>
                      </a:r>
                      <a:endParaRPr lang="en-US" sz="2400" b="1" dirty="0">
                        <a:effectLst/>
                        <a:latin typeface="Cambria"/>
                        <a:ea typeface="ＭＳ 明朝"/>
                        <a:cs typeface="Times New Roman"/>
                      </a:endParaRPr>
                    </a:p>
                    <a:p>
                      <a:pPr marL="342900" marR="0" lvl="0" indent="-342900">
                        <a:spcBef>
                          <a:spcPts val="0"/>
                        </a:spcBef>
                        <a:spcAft>
                          <a:spcPts val="0"/>
                        </a:spcAft>
                        <a:buFont typeface="Symbol"/>
                        <a:buChar char=""/>
                      </a:pPr>
                      <a:r>
                        <a:rPr lang="en-US" sz="2400" b="0" dirty="0">
                          <a:effectLst/>
                          <a:latin typeface="Calibri"/>
                          <a:ea typeface="ＭＳ ゴシック"/>
                          <a:cs typeface="Times New Roman"/>
                        </a:rPr>
                        <a:t>Iodine is dangerous if swallowed.</a:t>
                      </a:r>
                      <a:endParaRPr lang="en-US" sz="2400" b="0" dirty="0">
                        <a:effectLst/>
                        <a:latin typeface="Cambria"/>
                        <a:ea typeface="ＭＳ 明朝"/>
                        <a:cs typeface="Times New Roman"/>
                      </a:endParaRPr>
                    </a:p>
                    <a:p>
                      <a:pPr marL="342900" marR="0" lvl="0" indent="-342900">
                        <a:spcBef>
                          <a:spcPts val="0"/>
                        </a:spcBef>
                        <a:spcAft>
                          <a:spcPts val="0"/>
                        </a:spcAft>
                        <a:buFont typeface="Symbol"/>
                        <a:buChar char=""/>
                      </a:pPr>
                      <a:r>
                        <a:rPr lang="en-US" sz="2400" b="0" dirty="0">
                          <a:effectLst/>
                          <a:latin typeface="Calibri"/>
                          <a:ea typeface="ＭＳ ゴシック"/>
                          <a:cs typeface="Times New Roman"/>
                        </a:rPr>
                        <a:t>Never consume food in the lab.</a:t>
                      </a:r>
                      <a:endParaRPr lang="en-US" sz="2400" b="0" dirty="0">
                        <a:effectLst/>
                        <a:latin typeface="Cambria"/>
                        <a:ea typeface="ＭＳ 明朝"/>
                        <a:cs typeface="Times New Roman"/>
                      </a:endParaRPr>
                    </a:p>
                  </a:txBody>
                  <a:tcPr marL="68580" marR="68580" marT="0" marB="0"/>
                </a:tc>
              </a:tr>
              <a:tr h="370840">
                <a:tc>
                  <a:txBody>
                    <a:bodyPr/>
                    <a:lstStyle/>
                    <a:p>
                      <a:pPr marL="0" marR="0">
                        <a:spcBef>
                          <a:spcPts val="0"/>
                        </a:spcBef>
                        <a:spcAft>
                          <a:spcPts val="0"/>
                        </a:spcAft>
                      </a:pPr>
                      <a:r>
                        <a:rPr lang="en-US" sz="2400" b="1" dirty="0">
                          <a:effectLst/>
                          <a:latin typeface="Calibri"/>
                          <a:ea typeface="ＭＳ ゴシック"/>
                          <a:cs typeface="Times New Roman"/>
                        </a:rPr>
                        <a:t>Procedure:</a:t>
                      </a:r>
                      <a:endParaRPr lang="en-US" sz="2400" b="1"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400" b="0" dirty="0">
                          <a:effectLst/>
                          <a:latin typeface="Calibri"/>
                          <a:ea typeface="ＭＳ ゴシック"/>
                          <a:cs typeface="Times New Roman"/>
                        </a:rPr>
                        <a:t>Use a plastic pipette to place a small amount of cornstarch solution into the test tube</a:t>
                      </a:r>
                      <a:endParaRPr lang="en-US" sz="2400" b="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400" b="0" dirty="0">
                          <a:effectLst/>
                          <a:latin typeface="Calibri"/>
                          <a:ea typeface="ＭＳ ゴシック"/>
                          <a:cs typeface="Times New Roman"/>
                        </a:rPr>
                        <a:t>Use the other plastic pipette to drop 3 drops of iodine into the test tube</a:t>
                      </a:r>
                      <a:endParaRPr lang="en-US" sz="2400" b="0" dirty="0">
                        <a:effectLst/>
                        <a:latin typeface="Cambria"/>
                        <a:ea typeface="ＭＳ 明朝"/>
                        <a:cs typeface="Times New Roman"/>
                      </a:endParaRPr>
                    </a:p>
                    <a:p>
                      <a:pPr marL="342900" marR="0" lvl="0" indent="-342900">
                        <a:spcBef>
                          <a:spcPts val="0"/>
                        </a:spcBef>
                        <a:spcAft>
                          <a:spcPts val="0"/>
                        </a:spcAft>
                        <a:buFont typeface="+mj-lt"/>
                        <a:buAutoNum type="arabicPeriod"/>
                      </a:pPr>
                      <a:r>
                        <a:rPr lang="en-US" sz="2400" b="0" dirty="0">
                          <a:effectLst/>
                          <a:latin typeface="Calibri"/>
                          <a:ea typeface="ＭＳ ゴシック"/>
                          <a:cs typeface="Times New Roman"/>
                        </a:rPr>
                        <a:t>Observe all changes and write descriptions below</a:t>
                      </a:r>
                      <a:endParaRPr lang="en-US" sz="2400" b="0" dirty="0">
                        <a:effectLst/>
                        <a:latin typeface="Cambria"/>
                        <a:ea typeface="ＭＳ 明朝"/>
                        <a:cs typeface="Times New Roman"/>
                      </a:endParaRPr>
                    </a:p>
                  </a:txBody>
                  <a:tcPr marL="68580" marR="68580" marT="0" marB="0"/>
                </a:tc>
              </a:tr>
            </a:tbl>
          </a:graphicData>
        </a:graphic>
      </p:graphicFrame>
    </p:spTree>
    <p:extLst>
      <p:ext uri="{BB962C8B-B14F-4D97-AF65-F5344CB8AC3E}">
        <p14:creationId xmlns:p14="http://schemas.microsoft.com/office/powerpoint/2010/main" val="2401987837"/>
      </p:ext>
    </p:extLst>
  </p:cSld>
  <p:clrMapOvr>
    <a:masterClrMapping/>
  </p:clrMapOvr>
</p:sld>
</file>

<file path=ppt/theme/theme1.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554</TotalTime>
  <Words>1665</Words>
  <Application>Microsoft Macintosh PowerPoint</Application>
  <PresentationFormat>On-screen Show (4:3)</PresentationFormat>
  <Paragraphs>469</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ESSENTIAL QUESTION:</vt:lpstr>
      <vt:lpstr>Physical Change</vt:lpstr>
      <vt:lpstr>Chemical Change</vt:lpstr>
      <vt:lpstr>Physical Change Clues</vt:lpstr>
      <vt:lpstr>Chemical Change Clues</vt:lpstr>
      <vt:lpstr>Chemical Change Clues</vt:lpstr>
      <vt:lpstr>2. A gas is produced (bubbles)</vt:lpstr>
      <vt:lpstr>3. A new substance is formed</vt:lpstr>
      <vt:lpstr>4. The change is not reversible</vt:lpstr>
      <vt:lpstr>5. A smell is produced</vt:lpstr>
      <vt:lpstr>6. Unpredictable Temperature Change</vt:lpstr>
      <vt:lpstr>RAPIDFIRE QUESTIONS: Decide whether each change is chemical or physical. 5 minutes.</vt:lpstr>
      <vt:lpstr>MINI LAB! Chemical and Physical Changes</vt:lpstr>
      <vt:lpstr>STATIONS</vt:lpstr>
      <vt:lpstr>CLEANUP</vt:lpstr>
      <vt:lpstr>Station 1: Hydrochloric acid and Magnesium</vt:lpstr>
      <vt:lpstr>Station 2: Magnesium sulfate and water</vt:lpstr>
      <vt:lpstr>Station 3: Calcium carbonate</vt:lpstr>
      <vt:lpstr>Station 4: Food Coloring</vt:lpstr>
      <vt:lpstr>Station 5: Starch and Iodine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Eggleston</dc:creator>
  <cp:lastModifiedBy>Rachel Eggleston</cp:lastModifiedBy>
  <cp:revision>32</cp:revision>
  <cp:lastPrinted>2013-09-30T23:20:16Z</cp:lastPrinted>
  <dcterms:created xsi:type="dcterms:W3CDTF">2013-08-14T20:12:38Z</dcterms:created>
  <dcterms:modified xsi:type="dcterms:W3CDTF">2013-09-30T23:20:35Z</dcterms:modified>
</cp:coreProperties>
</file>