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5" r:id="rId4"/>
    <p:sldId id="257" r:id="rId5"/>
    <p:sldId id="260" r:id="rId6"/>
    <p:sldId id="261" r:id="rId7"/>
    <p:sldId id="262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3" r:id="rId20"/>
    <p:sldId id="282" r:id="rId21"/>
    <p:sldId id="284" r:id="rId22"/>
    <p:sldId id="285" r:id="rId23"/>
    <p:sldId id="286" r:id="rId24"/>
    <p:sldId id="287" r:id="rId25"/>
    <p:sldId id="288" r:id="rId26"/>
    <p:sldId id="289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71" autoAdjust="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4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00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2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7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3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61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8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4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9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2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90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0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A78F0-B8E2-4C47-93EA-EDC021123165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2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5:00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2" name="TextBox 1"/>
          <p:cNvSpPr txBox="1"/>
          <p:nvPr/>
        </p:nvSpPr>
        <p:spPr>
          <a:xfrm>
            <a:off x="522111" y="394692"/>
            <a:ext cx="8156222" cy="31547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500" b="1" dirty="0"/>
              <a:t>Do Now: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Sit in your groups from yesterday!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Use a highlighter to correct your homework using the answer keys located on your desk.</a:t>
            </a:r>
            <a:endParaRPr lang="en-US" sz="3600" dirty="0"/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393985"/>
              </p:ext>
            </p:extLst>
          </p:nvPr>
        </p:nvGraphicFramePr>
        <p:xfrm>
          <a:off x="522112" y="4529667"/>
          <a:ext cx="6561665" cy="211666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312333"/>
                <a:gridCol w="1312333"/>
                <a:gridCol w="1312333"/>
                <a:gridCol w="1312333"/>
                <a:gridCol w="1312333"/>
              </a:tblGrid>
              <a:tr h="2116666">
                <a:tc>
                  <a:txBody>
                    <a:bodyPr/>
                    <a:lstStyle/>
                    <a:p>
                      <a:r>
                        <a:rPr lang="en-US" dirty="0" smtClean="0"/>
                        <a:t>GROUP 1</a:t>
                      </a:r>
                    </a:p>
                    <a:p>
                      <a:r>
                        <a:rPr lang="en-US" b="0" dirty="0" smtClean="0"/>
                        <a:t>Giselle</a:t>
                      </a:r>
                    </a:p>
                    <a:p>
                      <a:r>
                        <a:rPr lang="en-US" b="0" dirty="0" smtClean="0"/>
                        <a:t>Briana</a:t>
                      </a:r>
                    </a:p>
                    <a:p>
                      <a:r>
                        <a:rPr lang="en-US" b="0" dirty="0" smtClean="0"/>
                        <a:t>Bryan</a:t>
                      </a:r>
                    </a:p>
                    <a:p>
                      <a:r>
                        <a:rPr lang="en-US" b="0" dirty="0" smtClean="0"/>
                        <a:t>Luis</a:t>
                      </a:r>
                    </a:p>
                    <a:p>
                      <a:r>
                        <a:rPr lang="en-US" b="0" dirty="0" smtClean="0"/>
                        <a:t>Devin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2</a:t>
                      </a:r>
                    </a:p>
                    <a:p>
                      <a:r>
                        <a:rPr lang="en-US" b="0" dirty="0" err="1" smtClean="0"/>
                        <a:t>Jaaron</a:t>
                      </a:r>
                      <a:endParaRPr lang="en-US" b="0" dirty="0" smtClean="0"/>
                    </a:p>
                    <a:p>
                      <a:r>
                        <a:rPr lang="en-US" b="0" dirty="0" err="1" smtClean="0"/>
                        <a:t>Digna</a:t>
                      </a:r>
                      <a:endParaRPr lang="en-US" b="0" dirty="0" smtClean="0"/>
                    </a:p>
                    <a:p>
                      <a:r>
                        <a:rPr lang="en-US" b="0" dirty="0" err="1" smtClean="0"/>
                        <a:t>Yunior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Jonathan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Kendra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3</a:t>
                      </a:r>
                    </a:p>
                    <a:p>
                      <a:r>
                        <a:rPr lang="en-US" b="0" dirty="0" smtClean="0"/>
                        <a:t>Chelsea</a:t>
                      </a:r>
                    </a:p>
                    <a:p>
                      <a:r>
                        <a:rPr lang="en-US" b="0" dirty="0" smtClean="0"/>
                        <a:t>Alex</a:t>
                      </a:r>
                      <a:r>
                        <a:rPr lang="en-US" b="0" baseline="0" dirty="0" smtClean="0"/>
                        <a:t> T.</a:t>
                      </a:r>
                    </a:p>
                    <a:p>
                      <a:r>
                        <a:rPr lang="en-US" b="0" baseline="0" dirty="0" smtClean="0"/>
                        <a:t>Priscilla</a:t>
                      </a:r>
                    </a:p>
                    <a:p>
                      <a:r>
                        <a:rPr lang="en-US" b="0" dirty="0" smtClean="0"/>
                        <a:t>Alex M.</a:t>
                      </a:r>
                    </a:p>
                    <a:p>
                      <a:r>
                        <a:rPr lang="en-US" b="0" dirty="0" err="1" smtClean="0"/>
                        <a:t>Aneudis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4</a:t>
                      </a:r>
                    </a:p>
                    <a:p>
                      <a:r>
                        <a:rPr lang="en-US" b="0" dirty="0" smtClean="0"/>
                        <a:t>Adrian</a:t>
                      </a:r>
                    </a:p>
                    <a:p>
                      <a:r>
                        <a:rPr lang="en-US" b="0" dirty="0" err="1" smtClean="0"/>
                        <a:t>Makhi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Christian</a:t>
                      </a:r>
                    </a:p>
                    <a:p>
                      <a:r>
                        <a:rPr lang="en-US" b="0" dirty="0" err="1" smtClean="0"/>
                        <a:t>Bolanlé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5</a:t>
                      </a:r>
                    </a:p>
                    <a:p>
                      <a:r>
                        <a:rPr lang="en-US" b="0" dirty="0" smtClean="0"/>
                        <a:t>Juan Carlos</a:t>
                      </a:r>
                    </a:p>
                    <a:p>
                      <a:r>
                        <a:rPr lang="en-US" b="0" dirty="0" smtClean="0"/>
                        <a:t>Ronald</a:t>
                      </a:r>
                    </a:p>
                    <a:p>
                      <a:r>
                        <a:rPr lang="en-US" b="0" dirty="0" err="1" smtClean="0"/>
                        <a:t>Devonté</a:t>
                      </a:r>
                      <a:endParaRPr lang="en-US" b="0" dirty="0" smtClean="0"/>
                    </a:p>
                    <a:p>
                      <a:r>
                        <a:rPr lang="en-US" b="0" dirty="0" err="1" smtClean="0"/>
                        <a:t>Gualter</a:t>
                      </a:r>
                      <a:endParaRPr lang="en-US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07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xmlns:p14="http://schemas.microsoft.com/office/powerpoint/2010/main" spd="slow" advTm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3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5:00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2" name="TextBox 1"/>
          <p:cNvSpPr txBox="1"/>
          <p:nvPr/>
        </p:nvSpPr>
        <p:spPr>
          <a:xfrm>
            <a:off x="522111" y="394692"/>
            <a:ext cx="8156222" cy="2231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500" b="1" dirty="0"/>
              <a:t>Do Now: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/>
              <a:t>Sit in your groups from yesterday!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/>
              <a:t>Use a highlighter to correct your homework using the answer keys located on your desk.</a:t>
            </a:r>
            <a:endParaRPr lang="en-US" sz="2800" dirty="0"/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359229"/>
              </p:ext>
            </p:extLst>
          </p:nvPr>
        </p:nvGraphicFramePr>
        <p:xfrm>
          <a:off x="522112" y="4529667"/>
          <a:ext cx="6561665" cy="211666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312333"/>
                <a:gridCol w="1312333"/>
                <a:gridCol w="1312333"/>
                <a:gridCol w="1312333"/>
                <a:gridCol w="1312333"/>
              </a:tblGrid>
              <a:tr h="2116666">
                <a:tc>
                  <a:txBody>
                    <a:bodyPr/>
                    <a:lstStyle/>
                    <a:p>
                      <a:r>
                        <a:rPr lang="en-US" dirty="0" smtClean="0"/>
                        <a:t>GROUP 1</a:t>
                      </a:r>
                    </a:p>
                    <a:p>
                      <a:r>
                        <a:rPr lang="en-US" b="0" dirty="0" smtClean="0"/>
                        <a:t>Mayo</a:t>
                      </a:r>
                    </a:p>
                    <a:p>
                      <a:r>
                        <a:rPr lang="en-US" b="0" dirty="0" smtClean="0"/>
                        <a:t>Gianni</a:t>
                      </a:r>
                    </a:p>
                    <a:p>
                      <a:r>
                        <a:rPr lang="en-US" b="0" dirty="0" err="1" smtClean="0"/>
                        <a:t>Janessa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Darren</a:t>
                      </a:r>
                    </a:p>
                    <a:p>
                      <a:r>
                        <a:rPr lang="en-US" b="0" dirty="0" smtClean="0"/>
                        <a:t>Keith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2</a:t>
                      </a:r>
                    </a:p>
                    <a:p>
                      <a:r>
                        <a:rPr lang="en-US" b="0" dirty="0" err="1" smtClean="0"/>
                        <a:t>Romy</a:t>
                      </a:r>
                      <a:endParaRPr lang="en-US" b="0" dirty="0" smtClean="0"/>
                    </a:p>
                    <a:p>
                      <a:r>
                        <a:rPr lang="en-US" b="0" dirty="0" err="1" smtClean="0"/>
                        <a:t>Johanny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Diamond</a:t>
                      </a:r>
                    </a:p>
                    <a:p>
                      <a:r>
                        <a:rPr lang="en-US" b="0" dirty="0" smtClean="0"/>
                        <a:t>Natalia</a:t>
                      </a:r>
                    </a:p>
                    <a:p>
                      <a:r>
                        <a:rPr lang="en-US" b="0" dirty="0" smtClean="0"/>
                        <a:t>Ralston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3</a:t>
                      </a:r>
                    </a:p>
                    <a:p>
                      <a:r>
                        <a:rPr lang="en-US" b="0" dirty="0" err="1" smtClean="0"/>
                        <a:t>Paloma</a:t>
                      </a:r>
                      <a:endParaRPr lang="en-US" b="0" dirty="0" smtClean="0"/>
                    </a:p>
                    <a:p>
                      <a:r>
                        <a:rPr lang="en-US" b="0" dirty="0" err="1" smtClean="0"/>
                        <a:t>Gilian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Erick</a:t>
                      </a:r>
                    </a:p>
                    <a:p>
                      <a:r>
                        <a:rPr lang="en-US" b="0" dirty="0" smtClean="0"/>
                        <a:t>Christian</a:t>
                      </a:r>
                    </a:p>
                    <a:p>
                      <a:r>
                        <a:rPr lang="en-US" b="0" dirty="0" smtClean="0"/>
                        <a:t>Adrian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4</a:t>
                      </a:r>
                    </a:p>
                    <a:p>
                      <a:r>
                        <a:rPr lang="en-US" b="0" dirty="0" err="1" smtClean="0"/>
                        <a:t>Valeri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Manuel</a:t>
                      </a:r>
                    </a:p>
                    <a:p>
                      <a:r>
                        <a:rPr lang="en-US" b="0" dirty="0" err="1" smtClean="0"/>
                        <a:t>Lizmarie</a:t>
                      </a:r>
                      <a:endParaRPr lang="en-US" b="0" dirty="0" smtClean="0"/>
                    </a:p>
                    <a:p>
                      <a:r>
                        <a:rPr lang="en-US" b="0" dirty="0" err="1" smtClean="0"/>
                        <a:t>Anthonia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Brian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5</a:t>
                      </a:r>
                    </a:p>
                    <a:p>
                      <a:r>
                        <a:rPr lang="en-US" b="0" dirty="0" smtClean="0"/>
                        <a:t>Miguel</a:t>
                      </a:r>
                    </a:p>
                    <a:p>
                      <a:r>
                        <a:rPr lang="en-US" b="0" dirty="0" smtClean="0"/>
                        <a:t>Marco</a:t>
                      </a:r>
                    </a:p>
                    <a:p>
                      <a:r>
                        <a:rPr lang="en-US" b="0" dirty="0" smtClean="0"/>
                        <a:t>Jeremy</a:t>
                      </a:r>
                    </a:p>
                    <a:p>
                      <a:r>
                        <a:rPr lang="en-US" b="0" dirty="0" smtClean="0"/>
                        <a:t>Ashley</a:t>
                      </a:r>
                    </a:p>
                    <a:p>
                      <a:r>
                        <a:rPr lang="en-US" b="0" dirty="0" smtClean="0"/>
                        <a:t>Aimee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77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xmlns:p14="http://schemas.microsoft.com/office/powerpoint/2010/main" spd="slow" advTm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5:00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2" name="TextBox 1"/>
          <p:cNvSpPr txBox="1"/>
          <p:nvPr/>
        </p:nvSpPr>
        <p:spPr>
          <a:xfrm>
            <a:off x="522111" y="394692"/>
            <a:ext cx="8156222" cy="2231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500" b="1" dirty="0"/>
              <a:t>Do Now: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/>
              <a:t>Sit in your groups from yesterday!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/>
              <a:t>Use a highlighter to correct your homework using the answer keys located on your desk.</a:t>
            </a:r>
            <a:endParaRPr lang="en-US" sz="2800" dirty="0"/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480284"/>
              </p:ext>
            </p:extLst>
          </p:nvPr>
        </p:nvGraphicFramePr>
        <p:xfrm>
          <a:off x="522112" y="4529667"/>
          <a:ext cx="6561665" cy="211666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312333"/>
                <a:gridCol w="1312333"/>
                <a:gridCol w="1312333"/>
                <a:gridCol w="1312333"/>
                <a:gridCol w="1312333"/>
              </a:tblGrid>
              <a:tr h="2116666">
                <a:tc>
                  <a:txBody>
                    <a:bodyPr/>
                    <a:lstStyle/>
                    <a:p>
                      <a:r>
                        <a:rPr lang="en-US" dirty="0" smtClean="0"/>
                        <a:t>GROUP 1</a:t>
                      </a:r>
                    </a:p>
                    <a:p>
                      <a:r>
                        <a:rPr lang="en-US" b="0" dirty="0" smtClean="0"/>
                        <a:t>Andrei</a:t>
                      </a:r>
                    </a:p>
                    <a:p>
                      <a:r>
                        <a:rPr lang="en-US" b="0" dirty="0" err="1" smtClean="0"/>
                        <a:t>Anneschka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Zack</a:t>
                      </a:r>
                    </a:p>
                    <a:p>
                      <a:r>
                        <a:rPr lang="en-US" b="0" dirty="0" err="1" smtClean="0"/>
                        <a:t>Elina</a:t>
                      </a:r>
                      <a:endParaRPr lang="en-US" b="0" dirty="0" smtClean="0"/>
                    </a:p>
                    <a:p>
                      <a:endParaRPr lang="en-US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2</a:t>
                      </a:r>
                    </a:p>
                    <a:p>
                      <a:r>
                        <a:rPr lang="en-US" b="0" dirty="0" smtClean="0"/>
                        <a:t>Jason</a:t>
                      </a:r>
                    </a:p>
                    <a:p>
                      <a:r>
                        <a:rPr lang="en-US" b="0" dirty="0" err="1" smtClean="0"/>
                        <a:t>Jayse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Chris R.</a:t>
                      </a:r>
                    </a:p>
                    <a:p>
                      <a:r>
                        <a:rPr lang="en-US" b="0" dirty="0" smtClean="0"/>
                        <a:t>Maria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3</a:t>
                      </a:r>
                    </a:p>
                    <a:p>
                      <a:r>
                        <a:rPr lang="en-US" b="0" dirty="0" smtClean="0"/>
                        <a:t>Wesley</a:t>
                      </a:r>
                    </a:p>
                    <a:p>
                      <a:r>
                        <a:rPr lang="en-US" b="0" dirty="0" err="1" smtClean="0"/>
                        <a:t>Claudea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Raymond</a:t>
                      </a:r>
                    </a:p>
                    <a:p>
                      <a:r>
                        <a:rPr lang="en-US" b="0" dirty="0" smtClean="0"/>
                        <a:t>Johnny</a:t>
                      </a:r>
                    </a:p>
                    <a:p>
                      <a:endParaRPr lang="en-US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4</a:t>
                      </a:r>
                    </a:p>
                    <a:p>
                      <a:r>
                        <a:rPr lang="en-US" b="0" dirty="0" smtClean="0"/>
                        <a:t>Vivian</a:t>
                      </a:r>
                    </a:p>
                    <a:p>
                      <a:r>
                        <a:rPr lang="en-US" b="0" dirty="0" err="1" smtClean="0"/>
                        <a:t>Jailene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Jose</a:t>
                      </a:r>
                    </a:p>
                    <a:p>
                      <a:r>
                        <a:rPr lang="en-US" b="0" dirty="0" smtClean="0"/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5</a:t>
                      </a:r>
                    </a:p>
                    <a:p>
                      <a:r>
                        <a:rPr lang="en-US" b="0" dirty="0" smtClean="0"/>
                        <a:t>Dana</a:t>
                      </a:r>
                    </a:p>
                    <a:p>
                      <a:r>
                        <a:rPr lang="en-US" b="0" dirty="0" smtClean="0"/>
                        <a:t>Tony</a:t>
                      </a:r>
                    </a:p>
                    <a:p>
                      <a:r>
                        <a:rPr lang="en-US" b="0" dirty="0" err="1" smtClean="0"/>
                        <a:t>Ashlei</a:t>
                      </a:r>
                      <a:endParaRPr lang="en-US" b="0" dirty="0" smtClean="0"/>
                    </a:p>
                    <a:p>
                      <a:r>
                        <a:rPr lang="en-US" b="0" dirty="0" err="1" smtClean="0"/>
                        <a:t>Claudea</a:t>
                      </a:r>
                      <a:endParaRPr lang="en-US" b="0" dirty="0" smtClean="0"/>
                    </a:p>
                    <a:p>
                      <a:r>
                        <a:rPr lang="en-US" b="0" dirty="0" smtClean="0"/>
                        <a:t>Chris N.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2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xmlns:p14="http://schemas.microsoft.com/office/powerpoint/2010/main" spd="slow" advTm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592666" y="368471"/>
            <a:ext cx="7972778" cy="290848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5500" b="1"/>
            </a:lvl1pPr>
          </a:lstStyle>
          <a:p>
            <a:r>
              <a:rPr lang="en-US" b="0" dirty="0"/>
              <a:t>Do Now: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200" b="0" dirty="0"/>
              <a:t>Sit in your groups from yesterday!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200" b="0" dirty="0"/>
              <a:t>Use a highlighter to correct your homework using the answer keys located on your desk.</a:t>
            </a:r>
            <a:endParaRPr 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38079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663222" y="287263"/>
            <a:ext cx="7902222" cy="290848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500" b="1" dirty="0"/>
              <a:t>Do Now: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200" dirty="0"/>
              <a:t>Sit in your groups from yesterday!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200" dirty="0"/>
              <a:t>Use a highlighter to correct your homework using the answer keys located on your desk.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215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1:05</a:t>
            </a:r>
            <a:endParaRPr lang="en-US" sz="6500" dirty="0"/>
          </a:p>
        </p:txBody>
      </p:sp>
      <p:sp>
        <p:nvSpPr>
          <p:cNvPr id="65" name="TextBox 64"/>
          <p:cNvSpPr txBox="1"/>
          <p:nvPr/>
        </p:nvSpPr>
        <p:spPr>
          <a:xfrm>
            <a:off x="578556" y="367874"/>
            <a:ext cx="8043333" cy="31547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500" b="1" dirty="0"/>
              <a:t>Do Now: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Sit in your groups from yesterday!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Use a highlighter to correct your homework using the answer keys located on your desk.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7475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769056" y="1968311"/>
            <a:ext cx="7704667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0" dirty="0" smtClean="0"/>
              <a:t>TIME </a:t>
            </a:r>
            <a:r>
              <a:rPr lang="en-US" sz="10000" dirty="0"/>
              <a:t>I</a:t>
            </a:r>
            <a:r>
              <a:rPr lang="en-US" sz="10000" dirty="0" smtClean="0"/>
              <a:t>S UP!</a:t>
            </a:r>
            <a:endParaRPr lang="en-US" sz="10000" dirty="0"/>
          </a:p>
        </p:txBody>
      </p:sp>
      <p:sp>
        <p:nvSpPr>
          <p:cNvPr id="65" name="TextBox 64"/>
          <p:cNvSpPr txBox="1"/>
          <p:nvPr/>
        </p:nvSpPr>
        <p:spPr>
          <a:xfrm>
            <a:off x="423333" y="341871"/>
            <a:ext cx="8325556" cy="31547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500" b="1" dirty="0"/>
              <a:t>Do Now: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Sit in your groups from yesterday!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Use a highlighter to correct your homework using the answer keys located on your desk.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7475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xmlns:p14="http://schemas.microsoft.com/office/powerpoint/2010/main" advClick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60010"/>
                            </p:stCondLst>
                            <p:childTnLst>
                              <p:par>
                                <p:cTn id="3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60010"/>
                            </p:stCondLst>
                            <p:childTnLst>
                              <p:par>
                                <p:cTn id="3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  <p:bldP spid="63" grpId="1" animBg="1"/>
      <p:bldP spid="65" grpId="0" animBg="1"/>
      <p:bldP spid="6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/>
              <a:t>FIVE WILL PLAY, ONE WILL BE CROWNED CHAMPION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12" r="711"/>
          <a:stretch/>
        </p:blipFill>
        <p:spPr>
          <a:xfrm>
            <a:off x="457200" y="1956299"/>
            <a:ext cx="4353066" cy="442491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406" y="1956299"/>
            <a:ext cx="3154393" cy="442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41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THE RULES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Question will appear on the board</a:t>
            </a:r>
          </a:p>
          <a:p>
            <a:r>
              <a:rPr lang="en-US" dirty="0" smtClean="0"/>
              <a:t>Teams will have between 30 and 60 seconds to answer it (time announced before each question)</a:t>
            </a:r>
          </a:p>
          <a:p>
            <a:r>
              <a:rPr lang="en-US" dirty="0" smtClean="0"/>
              <a:t>Teams must be silent and every single person must have the same answer written on their whiteboard when time is up</a:t>
            </a:r>
          </a:p>
          <a:p>
            <a:r>
              <a:rPr lang="en-US" dirty="0" smtClean="0"/>
              <a:t>Two rounds: 1 point questions and 2 point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581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49162"/>
            <a:ext cx="8229600" cy="255761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dirty="0" smtClean="0"/>
              <a:t>ROUND 1:</a:t>
            </a:r>
            <a:br>
              <a:rPr lang="en-US" sz="7200" dirty="0" smtClean="0"/>
            </a:br>
            <a:r>
              <a:rPr lang="en-US" sz="7200" dirty="0" smtClean="0"/>
              <a:t>One Point Each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30633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8672"/>
            <a:ext cx="8229600" cy="25013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600" dirty="0" smtClean="0"/>
              <a:t>Give examples of 2 elements and 2 compounds</a:t>
            </a:r>
            <a:endParaRPr lang="en-US" sz="5600" dirty="0"/>
          </a:p>
        </p:txBody>
      </p:sp>
      <p:sp>
        <p:nvSpPr>
          <p:cNvPr id="4" name="TextBox 3"/>
          <p:cNvSpPr txBox="1"/>
          <p:nvPr/>
        </p:nvSpPr>
        <p:spPr>
          <a:xfrm>
            <a:off x="1182461" y="3795806"/>
            <a:ext cx="6788202" cy="2677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Element: anything on the Periodic Table</a:t>
            </a:r>
          </a:p>
          <a:p>
            <a:pPr algn="ctr"/>
            <a:r>
              <a:rPr lang="en-US" sz="4200" dirty="0" smtClean="0"/>
              <a:t>Compound: 2 or more elements bonded together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440172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0448"/>
            <a:ext cx="8229600" cy="25013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500" dirty="0" smtClean="0"/>
              <a:t>What is the difference between a heterogeneous and homogeneous mixture?</a:t>
            </a:r>
            <a:endParaRPr lang="en-US" sz="5500" dirty="0"/>
          </a:p>
        </p:txBody>
      </p:sp>
      <p:sp>
        <p:nvSpPr>
          <p:cNvPr id="4" name="TextBox 3"/>
          <p:cNvSpPr txBox="1"/>
          <p:nvPr/>
        </p:nvSpPr>
        <p:spPr>
          <a:xfrm>
            <a:off x="1182461" y="4142863"/>
            <a:ext cx="6788202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Heterogeneous: you can see the different parts</a:t>
            </a:r>
          </a:p>
          <a:p>
            <a:pPr algn="ctr"/>
            <a:r>
              <a:rPr lang="en-US" sz="4000" dirty="0" smtClean="0"/>
              <a:t>Homogeneous: you can’t see the different parts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9426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0448"/>
            <a:ext cx="8229600" cy="25013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000" dirty="0" smtClean="0"/>
              <a:t>Name 1 heterogeneous and 1 homogeneous mixture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9426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0448"/>
            <a:ext cx="8229600" cy="25013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dirty="0" smtClean="0"/>
              <a:t>What is distillation?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1182461" y="4423574"/>
            <a:ext cx="6788202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Technique used to separate two liquids or a solid and a liquid by boiling the liquid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9426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0448"/>
            <a:ext cx="8229600" cy="25013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dirty="0" smtClean="0"/>
              <a:t>Name 2 physical and 2 chemical properties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69426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4493"/>
            <a:ext cx="8229600" cy="25013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dirty="0" smtClean="0"/>
              <a:t>Name 3 clues of a chemical change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328630"/>
            <a:ext cx="8229600" cy="31700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Unpredictable color change, unpredictable temperature change, odor produced, gas produced, new substance produced, change is not reversible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9426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8672"/>
            <a:ext cx="8229600" cy="25013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600" dirty="0" smtClean="0"/>
              <a:t>Define and give an example of vaporization</a:t>
            </a:r>
            <a:endParaRPr lang="en-US" sz="5600" dirty="0"/>
          </a:p>
        </p:txBody>
      </p:sp>
      <p:sp>
        <p:nvSpPr>
          <p:cNvPr id="4" name="TextBox 3"/>
          <p:cNvSpPr txBox="1"/>
          <p:nvPr/>
        </p:nvSpPr>
        <p:spPr>
          <a:xfrm>
            <a:off x="1182461" y="3795806"/>
            <a:ext cx="6788202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Phase change: liquid to gas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705334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8672"/>
            <a:ext cx="8229600" cy="25013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600" dirty="0" smtClean="0"/>
              <a:t>Draw the particle diagrams for solids, liquids, and gases</a:t>
            </a:r>
            <a:endParaRPr lang="en-US" sz="5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219" t="12854" r="6164" b="8640"/>
          <a:stretch/>
        </p:blipFill>
        <p:spPr>
          <a:xfrm>
            <a:off x="1736095" y="3596637"/>
            <a:ext cx="5752794" cy="284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334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3169"/>
            <a:ext cx="8229600" cy="255761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dirty="0" smtClean="0"/>
              <a:t>ROUND 2:</a:t>
            </a:r>
            <a:br>
              <a:rPr lang="en-US" sz="7200" dirty="0" smtClean="0"/>
            </a:br>
            <a:r>
              <a:rPr lang="en-US" sz="7200" dirty="0" smtClean="0"/>
              <a:t>Two Points Each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52487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790"/>
            <a:ext cx="8229600" cy="327023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600" dirty="0" smtClean="0"/>
              <a:t>Which separation technique could you use to separate sugar from water?</a:t>
            </a:r>
            <a:endParaRPr lang="en-US" sz="5600" dirty="0"/>
          </a:p>
        </p:txBody>
      </p:sp>
      <p:sp>
        <p:nvSpPr>
          <p:cNvPr id="4" name="TextBox 3"/>
          <p:cNvSpPr txBox="1"/>
          <p:nvPr/>
        </p:nvSpPr>
        <p:spPr>
          <a:xfrm>
            <a:off x="1182461" y="3795806"/>
            <a:ext cx="6788202" cy="7386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Evaporation, distillation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705334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790"/>
            <a:ext cx="8229600" cy="327023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600" dirty="0" smtClean="0"/>
              <a:t>Which state of matter has no definite shape and no definite volume?</a:t>
            </a:r>
            <a:endParaRPr lang="en-US" sz="5600" dirty="0"/>
          </a:p>
        </p:txBody>
      </p:sp>
      <p:sp>
        <p:nvSpPr>
          <p:cNvPr id="4" name="TextBox 3"/>
          <p:cNvSpPr txBox="1"/>
          <p:nvPr/>
        </p:nvSpPr>
        <p:spPr>
          <a:xfrm>
            <a:off x="1182461" y="3795806"/>
            <a:ext cx="6788202" cy="7386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GAS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30372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790"/>
            <a:ext cx="8229600" cy="327023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600" dirty="0" smtClean="0"/>
              <a:t>When a popsicle melts, what happens to the speed of its particles?</a:t>
            </a:r>
            <a:endParaRPr lang="en-US" sz="5600" dirty="0"/>
          </a:p>
        </p:txBody>
      </p:sp>
      <p:sp>
        <p:nvSpPr>
          <p:cNvPr id="4" name="TextBox 3"/>
          <p:cNvSpPr txBox="1"/>
          <p:nvPr/>
        </p:nvSpPr>
        <p:spPr>
          <a:xfrm>
            <a:off x="1182461" y="3795806"/>
            <a:ext cx="6788202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As something goes from a solid to a liquid the particles speed up and flow freely past each other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30372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790"/>
            <a:ext cx="8229600" cy="327023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600" dirty="0" smtClean="0"/>
              <a:t>When deposition occurs, what happens to the forces between the particles?</a:t>
            </a:r>
            <a:endParaRPr lang="en-US" sz="5600" dirty="0"/>
          </a:p>
        </p:txBody>
      </p:sp>
      <p:sp>
        <p:nvSpPr>
          <p:cNvPr id="4" name="TextBox 3"/>
          <p:cNvSpPr txBox="1"/>
          <p:nvPr/>
        </p:nvSpPr>
        <p:spPr>
          <a:xfrm>
            <a:off x="1182461" y="3795806"/>
            <a:ext cx="6788202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Deposition = gas to solid, so the forces between the particles become much stronger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30372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790"/>
            <a:ext cx="8229600" cy="344542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600" dirty="0" smtClean="0"/>
              <a:t>Is mixing Diet Coke and Mentos a chemical or physical change? List at least 1 clue as evidence.</a:t>
            </a:r>
            <a:endParaRPr lang="en-US" sz="5600" dirty="0"/>
          </a:p>
        </p:txBody>
      </p:sp>
      <p:sp>
        <p:nvSpPr>
          <p:cNvPr id="4" name="TextBox 3"/>
          <p:cNvSpPr txBox="1"/>
          <p:nvPr/>
        </p:nvSpPr>
        <p:spPr>
          <a:xfrm>
            <a:off x="1182461" y="4043993"/>
            <a:ext cx="6788202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Chemical: gas produced, not easily reversible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30372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790"/>
            <a:ext cx="8229600" cy="344542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600" dirty="0" smtClean="0"/>
              <a:t>What is the density of an object with a mass of 50g and a volume of 15mL?</a:t>
            </a:r>
            <a:endParaRPr lang="en-US" sz="5600" dirty="0"/>
          </a:p>
        </p:txBody>
      </p:sp>
      <p:sp>
        <p:nvSpPr>
          <p:cNvPr id="4" name="TextBox 3"/>
          <p:cNvSpPr txBox="1"/>
          <p:nvPr/>
        </p:nvSpPr>
        <p:spPr>
          <a:xfrm>
            <a:off x="1182461" y="4043993"/>
            <a:ext cx="6788202" cy="7386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3.33 g/mL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28891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791"/>
            <a:ext cx="8229600" cy="400019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dirty="0" smtClean="0"/>
              <a:t>The engagement ring Mr. Beck gave his girlfriend has a diamond with a density of 3.52 g/cm</a:t>
            </a:r>
            <a:r>
              <a:rPr lang="en-US" baseline="30000" dirty="0" smtClean="0"/>
              <a:t>3</a:t>
            </a:r>
            <a:r>
              <a:rPr lang="en-US" dirty="0" smtClean="0"/>
              <a:t>. If the diamond’s mass is 5g, what is its volume?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4938898"/>
            <a:ext cx="4481673" cy="7386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1.42 cm</a:t>
            </a:r>
            <a:r>
              <a:rPr lang="en-US" sz="4200" baseline="30000" dirty="0" smtClean="0"/>
              <a:t>3</a:t>
            </a:r>
            <a:endParaRPr lang="en-US" sz="4200" baseline="30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52" y="4329346"/>
            <a:ext cx="2847486" cy="238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60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1887</TotalTime>
  <Words>1879</Words>
  <Application>Microsoft Macintosh PowerPoint</Application>
  <PresentationFormat>On-screen Show (4:3)</PresentationFormat>
  <Paragraphs>563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FIVE WILL PLAY, ONE WILL BE CROWNED CHAMPION</vt:lpstr>
      <vt:lpstr>THE RULES</vt:lpstr>
      <vt:lpstr>ROUND 1: One Point Each</vt:lpstr>
      <vt:lpstr>Give examples of 2 elements and 2 compounds</vt:lpstr>
      <vt:lpstr>What is the difference between a heterogeneous and homogeneous mixture?</vt:lpstr>
      <vt:lpstr>Name 1 heterogeneous and 1 homogeneous mixture</vt:lpstr>
      <vt:lpstr>What is distillation?</vt:lpstr>
      <vt:lpstr>Name 2 physical and 2 chemical properties</vt:lpstr>
      <vt:lpstr>Name 3 clues of a chemical change</vt:lpstr>
      <vt:lpstr>Define and give an example of vaporization</vt:lpstr>
      <vt:lpstr>Draw the particle diagrams for solids, liquids, and gases</vt:lpstr>
      <vt:lpstr>ROUND 2: Two Points Each</vt:lpstr>
      <vt:lpstr>Which separation technique could you use to separate sugar from water?</vt:lpstr>
      <vt:lpstr>Which state of matter has no definite shape and no definite volume?</vt:lpstr>
      <vt:lpstr>When a popsicle melts, what happens to the speed of its particles?</vt:lpstr>
      <vt:lpstr>When deposition occurs, what happens to the forces between the particles?</vt:lpstr>
      <vt:lpstr>Is mixing Diet Coke and Mentos a chemical or physical change? List at least 1 clue as evidence.</vt:lpstr>
      <vt:lpstr>What is the density of an object with a mass of 50g and a volume of 15mL?</vt:lpstr>
      <vt:lpstr>The engagement ring Mr. Beck gave his girlfriend has a diamond with a density of 3.52 g/cm3. If the diamond’s mass is 5g, what is its volume?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Eggleston</dc:creator>
  <cp:lastModifiedBy>Rachel Eggleston</cp:lastModifiedBy>
  <cp:revision>41</cp:revision>
  <dcterms:created xsi:type="dcterms:W3CDTF">2013-08-14T20:12:38Z</dcterms:created>
  <dcterms:modified xsi:type="dcterms:W3CDTF">2013-10-16T13:50:39Z</dcterms:modified>
</cp:coreProperties>
</file>